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  <p:sldMasterId id="2147483765" r:id="rId2"/>
    <p:sldMasterId id="2147483767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9"/>
  </p:normalViewPr>
  <p:slideViewPr>
    <p:cSldViewPr snapToGrid="0">
      <p:cViewPr varScale="1">
        <p:scale>
          <a:sx n="110" d="100"/>
          <a:sy n="110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7" name="Shape 9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3" name="Shape 9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2" name="Shape 9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7" name="Shape 10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1" name="Shape 8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Shape 8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7" name="Shape 8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86618" y="1474741"/>
            <a:ext cx="5176027" cy="3798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079750"/>
            <a:ext cx="7429500" cy="280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311650" y="339719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545741" y="5220112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545741" y="5789403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302" name="Shape 302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86619" y="1556648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71" name="Shape 371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20635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120635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492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Shape 6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256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91" name="Shape 6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Shape 697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Shape 70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Shape 706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Shape 71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20" name="Shape 7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Shape 72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Shape 72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733" name="Shape 733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Shape 73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9" name="Shape 7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47" name="Shape 7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Shape 74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56" name="Shape 7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Shape 76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Shape 76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769" name="Shape 7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78" name="Shape 7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Shape 791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2" name="Shape 7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96" name="Shape 7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98" name="Shape 798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Shape 81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9" name="Shape 81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116958" y="1017961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56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Shape 83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Shape 83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3519714"/>
            <a:ext cx="1384299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</a:t>
            </a:r>
            <a:r>
              <a:rPr lang="en-US"/>
              <a:t>I</a:t>
            </a: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 with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Eliminate “filler” words</a:t>
            </a:r>
          </a:p>
        </p:txBody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4116958" y="2077275"/>
            <a:ext cx="3638411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LIKE, UH, UM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It’s okay to pause instead to gather your thoughts</a:t>
            </a:r>
          </a:p>
        </p:txBody>
      </p:sp>
      <p:sp>
        <p:nvSpPr>
          <p:cNvPr id="907" name="Shape 907"/>
          <p:cNvSpPr txBox="1">
            <a:spLocks noGrp="1"/>
          </p:cNvSpPr>
          <p:nvPr>
            <p:ph type="body" idx="2"/>
          </p:nvPr>
        </p:nvSpPr>
        <p:spPr>
          <a:xfrm>
            <a:off x="4116958" y="1017962"/>
            <a:ext cx="4365862" cy="1059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Filler words can gain you time but sound unprofessional</a:t>
            </a:r>
          </a:p>
        </p:txBody>
      </p:sp>
      <p:sp>
        <p:nvSpPr>
          <p:cNvPr id="908" name="Shape 908"/>
          <p:cNvSpPr txBox="1">
            <a:spLocks noGrp="1"/>
          </p:cNvSpPr>
          <p:nvPr>
            <p:ph type="body" idx="3"/>
          </p:nvPr>
        </p:nvSpPr>
        <p:spPr>
          <a:xfrm>
            <a:off x="758112" y="3216556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 believe that my </a:t>
            </a:r>
            <a:r>
              <a:rPr lang="en-US" sz="1500" b="0" i="0" u="none" strike="sngStrike" cap="none">
                <a:solidFill>
                  <a:srgbClr val="F13C20"/>
                </a:solidFill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strengths are that I’m </a:t>
            </a:r>
            <a:r>
              <a:rPr lang="en-US" sz="1500" b="0" i="0" u="none" strike="sngStrike" cap="none">
                <a:solidFill>
                  <a:srgbClr val="F13C20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 an incredible listener…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Know your terms</a:t>
            </a:r>
          </a:p>
        </p:txBody>
      </p:sp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4116957" y="2675716"/>
            <a:ext cx="4550807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Read through job descriptions…and learn a few industry terms that pertain to skills or experiences you have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Avoid terms you don’t know</a:t>
            </a:r>
          </a:p>
        </p:txBody>
      </p:sp>
      <p:sp>
        <p:nvSpPr>
          <p:cNvPr id="915" name="Shape 915"/>
          <p:cNvSpPr txBox="1">
            <a:spLocks noGrp="1"/>
          </p:cNvSpPr>
          <p:nvPr>
            <p:ph type="body" idx="2"/>
          </p:nvPr>
        </p:nvSpPr>
        <p:spPr>
          <a:xfrm>
            <a:off x="4116957" y="1040253"/>
            <a:ext cx="4390521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Take time to learn a few of the basic terms of the industry you are trying to enter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xfrm>
            <a:off x="186620" y="1040251"/>
            <a:ext cx="3234907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Know your terms</a:t>
            </a:r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4116957" y="1310616"/>
            <a:ext cx="4723423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Job requirements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Demonstrate interest in and enthusiasm for learning about science, teaching science to </a:t>
            </a:r>
            <a:r>
              <a:rPr lang="en-US" sz="2000" b="0" i="1" u="none" strike="noStrike" cap="none">
                <a:solidFill>
                  <a:srgbClr val="F13C20"/>
                </a:solidFill>
                <a:latin typeface="Calibri"/>
                <a:ea typeface="Calibri"/>
                <a:cs typeface="Calibri"/>
                <a:sym typeface="Calibri"/>
              </a:rPr>
              <a:t>diverse audiences,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 and conducting science</a:t>
            </a:r>
          </a:p>
        </p:txBody>
      </p:sp>
      <p:sp>
        <p:nvSpPr>
          <p:cNvPr id="922" name="Shape 922"/>
          <p:cNvSpPr txBox="1">
            <a:spLocks noGrp="1"/>
          </p:cNvSpPr>
          <p:nvPr>
            <p:ph type="body" idx="2"/>
          </p:nvPr>
        </p:nvSpPr>
        <p:spPr>
          <a:xfrm>
            <a:off x="4116958" y="740162"/>
            <a:ext cx="4106306" cy="55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For example…</a:t>
            </a:r>
          </a:p>
        </p:txBody>
      </p:sp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007" y="3120236"/>
            <a:ext cx="3479799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Shape 924"/>
          <p:cNvSpPr txBox="1"/>
          <p:nvPr/>
        </p:nvSpPr>
        <p:spPr>
          <a:xfrm>
            <a:off x="4594973" y="3300133"/>
            <a:ext cx="2823235" cy="13443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When volunteering at my church, I teach a </a:t>
            </a:r>
            <a:r>
              <a:rPr lang="en-US" sz="1500" b="0" i="1">
                <a:solidFill>
                  <a:srgbClr val="F13C20"/>
                </a:solidFill>
                <a:latin typeface="Calibri"/>
                <a:ea typeface="Calibri"/>
                <a:cs typeface="Calibri"/>
                <a:sym typeface="Calibri"/>
              </a:rPr>
              <a:t>diverse audience </a:t>
            </a:r>
            <a:r>
              <a:rPr lang="en-US" sz="15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of children ages 6-7 that come from a variety of economic, cultural and racial backgrounds.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Breathe!</a:t>
            </a:r>
          </a:p>
        </p:txBody>
      </p:sp>
      <p:sp>
        <p:nvSpPr>
          <p:cNvPr id="930" name="Shape 930"/>
          <p:cNvSpPr txBox="1">
            <a:spLocks noGrp="1"/>
          </p:cNvSpPr>
          <p:nvPr>
            <p:ph type="body" idx="1"/>
          </p:nvPr>
        </p:nvSpPr>
        <p:spPr>
          <a:xfrm>
            <a:off x="4116958" y="1040253"/>
            <a:ext cx="3909664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If you prepare and practice for your interview—relax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Just share what you can bring to the employer using the tips provided today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>
            <a:spLocks noGrp="1"/>
          </p:cNvSpPr>
          <p:nvPr>
            <p:ph type="title"/>
          </p:nvPr>
        </p:nvSpPr>
        <p:spPr>
          <a:xfrm>
            <a:off x="954336" y="947514"/>
            <a:ext cx="2107200" cy="61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</p:txBody>
      </p:sp>
      <p:sp>
        <p:nvSpPr>
          <p:cNvPr id="936" name="Shape 936"/>
          <p:cNvSpPr txBox="1">
            <a:spLocks noGrp="1"/>
          </p:cNvSpPr>
          <p:nvPr>
            <p:ph type="body" idx="1"/>
          </p:nvPr>
        </p:nvSpPr>
        <p:spPr>
          <a:xfrm>
            <a:off x="792869" y="1683125"/>
            <a:ext cx="6782400" cy="129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How could you reword the following when speaking in a professional setting like an interview or at work?</a:t>
            </a:r>
          </a:p>
        </p:txBody>
      </p:sp>
      <p:sp>
        <p:nvSpPr>
          <p:cNvPr id="937" name="Shape 937"/>
          <p:cNvSpPr txBox="1">
            <a:spLocks noGrp="1"/>
          </p:cNvSpPr>
          <p:nvPr>
            <p:ph type="body" idx="2"/>
          </p:nvPr>
        </p:nvSpPr>
        <p:spPr>
          <a:xfrm>
            <a:off x="1832092" y="3689857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 totes fit all the requirements for this job.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type="body" idx="3"/>
          </p:nvPr>
        </p:nvSpPr>
        <p:spPr>
          <a:xfrm>
            <a:off x="6093023" y="368999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So, what kind of money do I make in an hour?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body" idx="4"/>
          </p:nvPr>
        </p:nvSpPr>
        <p:spPr>
          <a:xfrm>
            <a:off x="3797310" y="3914389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You were cool to let me interview today.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body" idx="1"/>
          </p:nvPr>
        </p:nvSpPr>
        <p:spPr>
          <a:xfrm>
            <a:off x="2210538" y="2247531"/>
            <a:ext cx="4647462" cy="3081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Go to Careervillage.org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Log In to your student account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000" b="1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 to explore: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Common interview questions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Questions to ask an employer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Interview tips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Take notes in Table A</a:t>
            </a:r>
          </a:p>
        </p:txBody>
      </p:sp>
      <p:sp>
        <p:nvSpPr>
          <p:cNvPr id="945" name="Shape 945"/>
          <p:cNvSpPr txBox="1">
            <a:spLocks noGrp="1"/>
          </p:cNvSpPr>
          <p:nvPr>
            <p:ph type="title"/>
          </p:nvPr>
        </p:nvSpPr>
        <p:spPr>
          <a:xfrm>
            <a:off x="1687499" y="605888"/>
            <a:ext cx="3758700" cy="6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interview best practices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Speaking </a:t>
            </a:r>
            <a:r>
              <a:rPr lang="en-US"/>
              <a:t>P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rofessionally</a:t>
            </a: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Find &amp; </a:t>
            </a:r>
            <a:r>
              <a:rPr lang="en-US"/>
              <a:t>E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xplore a job</a:t>
            </a: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Mock </a:t>
            </a:r>
            <a:r>
              <a:rPr lang="en-US"/>
              <a:t>I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 “Speed Dating”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P</a:t>
            </a: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/>
        </p:nvSpPr>
        <p:spPr>
          <a:xfrm>
            <a:off x="766487" y="879228"/>
            <a:ext cx="1830422" cy="578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766485" y="1449090"/>
            <a:ext cx="5857756" cy="632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846013" y="797656"/>
            <a:ext cx="6001799" cy="13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1:</a:t>
            </a:r>
            <a:b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Speaking </a:t>
            </a:r>
            <a:r>
              <a:rPr lang="en-US"/>
              <a:t>P</a:t>
            </a: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rofessionally</a:t>
            </a:r>
          </a:p>
        </p:txBody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4387469" y="3324424"/>
            <a:ext cx="2190000" cy="8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 believe my strengths are…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title"/>
          </p:nvPr>
        </p:nvSpPr>
        <p:spPr>
          <a:xfrm>
            <a:off x="693499" y="4635950"/>
            <a:ext cx="5576700" cy="185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you think someone should speak in an interview?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title"/>
          </p:nvPr>
        </p:nvSpPr>
        <p:spPr>
          <a:xfrm>
            <a:off x="993227" y="1055853"/>
            <a:ext cx="5957700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 quick tips for </a:t>
            </a:r>
            <a:b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speaking professionally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Know </a:t>
            </a:r>
            <a:r>
              <a:rPr lang="en-US"/>
              <a:t>Y</a:t>
            </a: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/>
              <a:t>A</a:t>
            </a: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udience</a:t>
            </a:r>
          </a:p>
        </p:txBody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4120635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Remove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slang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Keep it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clean</a:t>
            </a:r>
          </a:p>
        </p:txBody>
      </p:sp>
      <p:sp>
        <p:nvSpPr>
          <p:cNvPr id="876" name="Shape 876"/>
          <p:cNvSpPr txBox="1">
            <a:spLocks noGrp="1"/>
          </p:cNvSpPr>
          <p:nvPr>
            <p:ph type="body" idx="2"/>
          </p:nvPr>
        </p:nvSpPr>
        <p:spPr>
          <a:xfrm>
            <a:off x="4120633" y="1040253"/>
            <a:ext cx="3822440" cy="19336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An interview is not the same as hanging out with friends at someone’s home or at the park</a:t>
            </a:r>
          </a:p>
        </p:txBody>
      </p:sp>
      <p:sp>
        <p:nvSpPr>
          <p:cNvPr id="877" name="Shape 877"/>
          <p:cNvSpPr txBox="1">
            <a:spLocks noGrp="1"/>
          </p:cNvSpPr>
          <p:nvPr>
            <p:ph type="body" idx="3"/>
          </p:nvPr>
        </p:nvSpPr>
        <p:spPr>
          <a:xfrm>
            <a:off x="866041" y="3817130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Hello, how are you today?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Smile</a:t>
            </a:r>
            <a:b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800" b="1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Shape 883"/>
          <p:cNvSpPr txBox="1">
            <a:spLocks noGrp="1"/>
          </p:cNvSpPr>
          <p:nvPr>
            <p:ph type="body" idx="1"/>
          </p:nvPr>
        </p:nvSpPr>
        <p:spPr>
          <a:xfrm>
            <a:off x="4116958" y="1812361"/>
            <a:ext cx="4439839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Often makes other feel at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ease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No need to smile the entire interview –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just a few natural smiles throughout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2"/>
          </p:nvPr>
        </p:nvSpPr>
        <p:spPr>
          <a:xfrm>
            <a:off x="4116958" y="1040254"/>
            <a:ext cx="4341202" cy="772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Go ahead and smile. It’s free!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945118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Speak </a:t>
            </a:r>
            <a:r>
              <a:rPr lang="en-US"/>
              <a:t>S</a:t>
            </a: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lowly &amp; </a:t>
            </a:r>
            <a:r>
              <a:rPr lang="en-US"/>
              <a:t>C</a:t>
            </a: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learly</a:t>
            </a:r>
          </a:p>
        </p:txBody>
      </p:sp>
      <p:sp>
        <p:nvSpPr>
          <p:cNvPr id="890" name="Shape 890"/>
          <p:cNvSpPr txBox="1">
            <a:spLocks noGrp="1"/>
          </p:cNvSpPr>
          <p:nvPr>
            <p:ph type="body" idx="1"/>
          </p:nvPr>
        </p:nvSpPr>
        <p:spPr>
          <a:xfrm>
            <a:off x="4116957" y="2642374"/>
            <a:ext cx="4242565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Helps the listener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 what you are saying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No need to speak at a snail’s pace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— just slow enough to allow clarity for your listener</a:t>
            </a:r>
          </a:p>
        </p:txBody>
      </p:sp>
      <p:sp>
        <p:nvSpPr>
          <p:cNvPr id="891" name="Shape 891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3441136" cy="1499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The best public speakers are those who are easily understood</a:t>
            </a:r>
          </a:p>
        </p:txBody>
      </p:sp>
      <p:sp>
        <p:nvSpPr>
          <p:cNvPr id="892" name="Shape 892"/>
          <p:cNvSpPr txBox="1">
            <a:spLocks noGrp="1"/>
          </p:cNvSpPr>
          <p:nvPr>
            <p:ph type="body" idx="3"/>
          </p:nvPr>
        </p:nvSpPr>
        <p:spPr>
          <a:xfrm>
            <a:off x="1542721" y="3620382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 believe my strengths are…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Eliminate “filler” words</a:t>
            </a:r>
          </a:p>
        </p:txBody>
      </p:sp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4116958" y="2077275"/>
            <a:ext cx="3638411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LIKE, UH, UM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It’s okay to pause instead to gather your thoughts</a:t>
            </a:r>
          </a:p>
        </p:txBody>
      </p:sp>
      <p:sp>
        <p:nvSpPr>
          <p:cNvPr id="899" name="Shape 899"/>
          <p:cNvSpPr txBox="1">
            <a:spLocks noGrp="1"/>
          </p:cNvSpPr>
          <p:nvPr>
            <p:ph type="body" idx="2"/>
          </p:nvPr>
        </p:nvSpPr>
        <p:spPr>
          <a:xfrm>
            <a:off x="4116958" y="1017962"/>
            <a:ext cx="4365862" cy="1059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Filler words can gain you time but sound unprofessional</a:t>
            </a:r>
          </a:p>
        </p:txBody>
      </p:sp>
      <p:sp>
        <p:nvSpPr>
          <p:cNvPr id="900" name="Shape 900"/>
          <p:cNvSpPr txBox="1">
            <a:spLocks noGrp="1"/>
          </p:cNvSpPr>
          <p:nvPr>
            <p:ph type="body" idx="3"/>
          </p:nvPr>
        </p:nvSpPr>
        <p:spPr>
          <a:xfrm>
            <a:off x="758112" y="3216556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 believe that my UM strengths are that I’m LIKE an incredible listener…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473</Words>
  <Application>Microsoft Macintosh PowerPoint</Application>
  <PresentationFormat>On-screen Show (4:3)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Sans Symbols</vt:lpstr>
      <vt:lpstr>Office Theme</vt:lpstr>
      <vt:lpstr>3_Office Theme</vt:lpstr>
      <vt:lpstr>2_Office Theme</vt:lpstr>
      <vt:lpstr>Preparing for an Interview with</vt:lpstr>
      <vt:lpstr>The Plan</vt:lpstr>
      <vt:lpstr>DAY 1: Speaking Professionally</vt:lpstr>
      <vt:lpstr>How do you think someone should speak in an interview?</vt:lpstr>
      <vt:lpstr>6 quick tips for  speaking professionally</vt:lpstr>
      <vt:lpstr>Know Your Audience</vt:lpstr>
      <vt:lpstr>Smile </vt:lpstr>
      <vt:lpstr>Speak Slowly &amp; Clearly</vt:lpstr>
      <vt:lpstr>Eliminate “filler” words</vt:lpstr>
      <vt:lpstr>Eliminate “filler” words</vt:lpstr>
      <vt:lpstr>Know your terms</vt:lpstr>
      <vt:lpstr>Know your terms</vt:lpstr>
      <vt:lpstr>Breathe!</vt:lpstr>
      <vt:lpstr>Practice</vt:lpstr>
      <vt:lpstr>Job interview best practices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an Interview with</dc:title>
  <cp:lastModifiedBy>Sharyn Grose</cp:lastModifiedBy>
  <cp:revision>2</cp:revision>
  <dcterms:modified xsi:type="dcterms:W3CDTF">2025-01-06T17:21:13Z</dcterms:modified>
</cp:coreProperties>
</file>