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4" r:id="rId1"/>
    <p:sldMasterId id="2147483765" r:id="rId2"/>
    <p:sldMasterId id="2147483767" r:id="rId3"/>
  </p:sldMasterIdLst>
  <p:notesMasterIdLst>
    <p:notesMasterId r:id="rId2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9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59"/>
  </p:normalViewPr>
  <p:slideViewPr>
    <p:cSldViewPr snapToGrid="0">
      <p:cViewPr varScale="1">
        <p:scale>
          <a:sx n="110" d="100"/>
          <a:sy n="110" d="100"/>
        </p:scale>
        <p:origin x="1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2" name="Shape 8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Shape 9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03" name="Shape 9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Shape 9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11" name="Shape 9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Shape 9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18" name="Shape 9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Shape 9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7" name="Shape 9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Shape 9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3" name="Shape 9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42" name="Shape 9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Shape 10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7" name="Shape 10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Shape 8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7" name="Shape 8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Shape 8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53" name="Shape 8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Shape 8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1" name="Shape 8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Shape 8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6" name="Shape 8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Shape 8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71" name="Shape 8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Shape 87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Shape 8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80" name="Shape 8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Shape 8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87" name="Shape 8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Shape 8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95" name="Shape 8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" name="Shape 18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Shape 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Section 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92" name="Shape 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Section Head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pic>
        <p:nvPicPr>
          <p:cNvPr id="103" name="Shape 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4709351"/>
            <a:ext cx="1384299" cy="12445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ection 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/>
        </p:nvSpPr>
        <p:spPr>
          <a:xfrm>
            <a:off x="863600" y="981623"/>
            <a:ext cx="224398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945270" y="995461"/>
            <a:ext cx="2107313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945269" y="1683125"/>
            <a:ext cx="6782441" cy="11150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8450" y="4835453"/>
            <a:ext cx="3467099" cy="10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/>
          <p:nvPr/>
        </p:nvSpPr>
        <p:spPr>
          <a:xfrm>
            <a:off x="1717066" y="3608839"/>
            <a:ext cx="1646690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body" idx="2"/>
          </p:nvPr>
        </p:nvSpPr>
        <p:spPr>
          <a:xfrm>
            <a:off x="1832092" y="3777448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3621992" y="3791200"/>
            <a:ext cx="2104160" cy="8617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233" y="4632333"/>
            <a:ext cx="342899" cy="21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3137" y="459803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/>
          <p:nvPr/>
        </p:nvSpPr>
        <p:spPr>
          <a:xfrm>
            <a:off x="5971121" y="3608839"/>
            <a:ext cx="1776194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body" idx="3"/>
          </p:nvPr>
        </p:nvSpPr>
        <p:spPr>
          <a:xfrm>
            <a:off x="6093023" y="377744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4"/>
          </p:nvPr>
        </p:nvSpPr>
        <p:spPr>
          <a:xfrm>
            <a:off x="3797310" y="3967366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057" y="4619553"/>
            <a:ext cx="330200" cy="21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Section Header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1913688" y="1591533"/>
            <a:ext cx="5432399" cy="4026349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1605829" y="1306467"/>
            <a:ext cx="3556347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2210538" y="2050871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1605829" y="687295"/>
            <a:ext cx="3451758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687499" y="1235934"/>
            <a:ext cx="3758559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Section Head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6900" y="2889250"/>
            <a:ext cx="7429500" cy="299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3788707" y="3206849"/>
            <a:ext cx="2889997" cy="438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Shape 14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Section Header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186618" y="1474741"/>
            <a:ext cx="5176027" cy="37985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168" name="Shape 168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7250" y="3079750"/>
            <a:ext cx="7429500" cy="280669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311650" y="3397198"/>
            <a:ext cx="1887538" cy="81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Shape 20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Shape 20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Shape 22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2" y="0"/>
            <a:ext cx="9139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6875" y="0"/>
            <a:ext cx="9144000" cy="6476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/>
          <p:nvPr/>
        </p:nvSpPr>
        <p:spPr>
          <a:xfrm>
            <a:off x="545741" y="4655551"/>
            <a:ext cx="4467368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Shape 31"/>
          <p:cNvSpPr/>
          <p:nvPr/>
        </p:nvSpPr>
        <p:spPr>
          <a:xfrm>
            <a:off x="545741" y="5220112"/>
            <a:ext cx="5731304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Shape 32"/>
          <p:cNvSpPr/>
          <p:nvPr/>
        </p:nvSpPr>
        <p:spPr>
          <a:xfrm>
            <a:off x="545741" y="5789403"/>
            <a:ext cx="3991881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593866" y="4637392"/>
            <a:ext cx="5545677" cy="17451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Shape 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Section Header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/>
        </p:nvSpPr>
        <p:spPr>
          <a:xfrm>
            <a:off x="1913688" y="1591533"/>
            <a:ext cx="5432399" cy="4026349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1605829" y="1306467"/>
            <a:ext cx="3556347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2210538" y="2050871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1605829" y="687295"/>
            <a:ext cx="3451758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1687499" y="1235934"/>
            <a:ext cx="3758559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239" name="Shape 2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7250" y="3892550"/>
            <a:ext cx="7429500" cy="19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Shape 240"/>
          <p:cNvSpPr/>
          <p:nvPr/>
        </p:nvSpPr>
        <p:spPr>
          <a:xfrm>
            <a:off x="4076700" y="2671792"/>
            <a:ext cx="2654299" cy="13736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Shape 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1650" y="4000851"/>
            <a:ext cx="482599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4311650" y="2960318"/>
            <a:ext cx="1887538" cy="81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Section Header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47" name="Shape 2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6900" y="2889250"/>
            <a:ext cx="7429500" cy="299719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3788707" y="3206849"/>
            <a:ext cx="2889997" cy="438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hape 2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2" y="0"/>
            <a:ext cx="9139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75" y="0"/>
            <a:ext cx="9144000" cy="6476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2" name="Shape 252"/>
          <p:cNvSpPr/>
          <p:nvPr/>
        </p:nvSpPr>
        <p:spPr>
          <a:xfrm>
            <a:off x="545741" y="4655551"/>
            <a:ext cx="4467368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545741" y="5227051"/>
            <a:ext cx="5731304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545741" y="5803282"/>
            <a:ext cx="3991881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593866" y="4637392"/>
            <a:ext cx="5545677" cy="17451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ection Header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59" name="Shape 25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60" name="Shape 2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Shape 26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Shape 26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6" y="3735614"/>
            <a:ext cx="2692399" cy="2209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842376" y="3903898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Shape 26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Shape 26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Section Header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69" name="Shape 26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70" name="Shape 2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Shape 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996" y="3468914"/>
            <a:ext cx="1384299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5" name="Shape 27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ection Header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79" name="Shape 2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pic>
        <p:nvPicPr>
          <p:cNvPr id="282" name="Shape 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25" y="3532414"/>
            <a:ext cx="2412999" cy="24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1542721" y="3657369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" name="Shape 284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5" name="Shape 285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Section Header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89" name="Shape 2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Shape 29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292" name="Shape 2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081" y="3126014"/>
            <a:ext cx="26416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733452" y="3291310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4" name="Shape 294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5" name="Shape 295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ection Header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99" name="Shape 2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Shape 30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pic>
        <p:nvPicPr>
          <p:cNvPr id="302" name="Shape 302"/>
          <p:cNvPicPr preferRelativeResize="0"/>
          <p:nvPr/>
        </p:nvPicPr>
        <p:blipFill/>
        <p:spPr>
          <a:xfrm>
            <a:off x="1108583" y="3519714"/>
            <a:ext cx="1384299" cy="242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Shape 304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ection 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Shape 37"/>
          <p:cNvSpPr/>
          <p:nvPr/>
        </p:nvSpPr>
        <p:spPr>
          <a:xfrm>
            <a:off x="863600" y="981623"/>
            <a:ext cx="3804943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Shape 38"/>
          <p:cNvSpPr/>
          <p:nvPr/>
        </p:nvSpPr>
        <p:spPr>
          <a:xfrm>
            <a:off x="863600" y="1556487"/>
            <a:ext cx="590187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945269" y="995461"/>
            <a:ext cx="5957709" cy="1233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600" y="3201927"/>
            <a:ext cx="7416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Section Header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07" name="Shape 307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08" name="Shape 3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Shape 31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2" name="Shape 312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Section Header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16" name="Shape 3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Shape 31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Shape 318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pic>
        <p:nvPicPr>
          <p:cNvPr id="319" name="Shape 3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4709351"/>
            <a:ext cx="1384299" cy="1244599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1" name="Shape 321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24" name="Shape 324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25" name="Shape 3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Shape 326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Shape 327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0" name="Shape 330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1" name="Shape 331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35" name="Shape 3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Shape 337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338" name="Shape 3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Shape 340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Shape 341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ection Header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863600" y="981623"/>
            <a:ext cx="3804943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863600" y="1556487"/>
            <a:ext cx="590187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title"/>
          </p:nvPr>
        </p:nvSpPr>
        <p:spPr>
          <a:xfrm>
            <a:off x="945269" y="995461"/>
            <a:ext cx="5957709" cy="1233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47" name="Shape 3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600" y="3201927"/>
            <a:ext cx="7416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ection Header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/>
          <p:nvPr/>
        </p:nvSpPr>
        <p:spPr>
          <a:xfrm>
            <a:off x="863600" y="981623"/>
            <a:ext cx="224398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Shape 350"/>
          <p:cNvSpPr txBox="1">
            <a:spLocks noGrp="1"/>
          </p:cNvSpPr>
          <p:nvPr>
            <p:ph type="title"/>
          </p:nvPr>
        </p:nvSpPr>
        <p:spPr>
          <a:xfrm>
            <a:off x="945270" y="995461"/>
            <a:ext cx="2107313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945269" y="1683125"/>
            <a:ext cx="6782441" cy="11150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2" name="Shape 3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8450" y="4835453"/>
            <a:ext cx="3467099" cy="10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Shape 353"/>
          <p:cNvSpPr/>
          <p:nvPr/>
        </p:nvSpPr>
        <p:spPr>
          <a:xfrm>
            <a:off x="1717066" y="3608839"/>
            <a:ext cx="1646690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type="body" idx="2"/>
          </p:nvPr>
        </p:nvSpPr>
        <p:spPr>
          <a:xfrm>
            <a:off x="1832092" y="3777448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5" name="Shape 355"/>
          <p:cNvSpPr/>
          <p:nvPr/>
        </p:nvSpPr>
        <p:spPr>
          <a:xfrm>
            <a:off x="3621992" y="3791200"/>
            <a:ext cx="2104160" cy="8617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Shape 3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233" y="4632333"/>
            <a:ext cx="342899" cy="21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3137" y="459803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Shape 358"/>
          <p:cNvSpPr/>
          <p:nvPr/>
        </p:nvSpPr>
        <p:spPr>
          <a:xfrm>
            <a:off x="5971121" y="3608839"/>
            <a:ext cx="1776194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Shape 359"/>
          <p:cNvSpPr txBox="1">
            <a:spLocks noGrp="1"/>
          </p:cNvSpPr>
          <p:nvPr>
            <p:ph type="body" idx="3"/>
          </p:nvPr>
        </p:nvSpPr>
        <p:spPr>
          <a:xfrm>
            <a:off x="6093023" y="377744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0" name="Shape 360"/>
          <p:cNvSpPr txBox="1">
            <a:spLocks noGrp="1"/>
          </p:cNvSpPr>
          <p:nvPr>
            <p:ph type="body" idx="4"/>
          </p:nvPr>
        </p:nvSpPr>
        <p:spPr>
          <a:xfrm>
            <a:off x="3797310" y="3967366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61" name="Shape 3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057" y="4619553"/>
            <a:ext cx="330200" cy="21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Section Header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64" name="Shape 3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186619" y="1556648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68" name="Shape 36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69" name="Shape 3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Shape 370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371" name="Shape 371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3" name="Shape 373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7" name="Shape 377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1" name="Shape 381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2" name="Shape 38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ection 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44" name="Shape 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hape 45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120635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120635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49" name="Shape 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6" y="3735614"/>
            <a:ext cx="2692399" cy="2209799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Shape 50"/>
          <p:cNvSpPr txBox="1">
            <a:spLocks noGrp="1"/>
          </p:cNvSpPr>
          <p:nvPr>
            <p:ph type="body" idx="3"/>
          </p:nvPr>
        </p:nvSpPr>
        <p:spPr>
          <a:xfrm>
            <a:off x="842376" y="3903898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6" name="Shape 386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7" name="Shape 38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8" name="Shape 38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9" name="Shape 38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2" name="Shape 39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8" name="Shape 398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9" name="Shape 39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2" name="Shape 402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Shape 408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11" name="Shape 411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2" name="Shape 41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9" name="Shape 649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Shape 65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1" name="Shape 6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79492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Shape 6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5" name="Shape 655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Shape 65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7" name="Shape 6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Shape 6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Shape 660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661" name="Shape 6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7250" y="3892550"/>
            <a:ext cx="7429500" cy="19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Shape 662"/>
          <p:cNvSpPr/>
          <p:nvPr/>
        </p:nvSpPr>
        <p:spPr>
          <a:xfrm>
            <a:off x="4076700" y="2671792"/>
            <a:ext cx="2654299" cy="13736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3" name="Shape 6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1650" y="4000851"/>
            <a:ext cx="482599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Shape 664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4311650" y="2960318"/>
            <a:ext cx="1887538" cy="81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Section 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4" name="Shape 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Shape 55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996" y="3462564"/>
            <a:ext cx="1384299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Shape 5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Shape 667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Shape 668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0" name="Shape 670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Shape 671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Section Header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Shape 674"/>
          <p:cNvSpPr/>
          <p:nvPr/>
        </p:nvSpPr>
        <p:spPr>
          <a:xfrm>
            <a:off x="1913688" y="1591533"/>
            <a:ext cx="5432399" cy="4026349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Shape 675"/>
          <p:cNvSpPr/>
          <p:nvPr/>
        </p:nvSpPr>
        <p:spPr>
          <a:xfrm>
            <a:off x="1605829" y="1306467"/>
            <a:ext cx="3556347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Shape 676"/>
          <p:cNvSpPr txBox="1">
            <a:spLocks noGrp="1"/>
          </p:cNvSpPr>
          <p:nvPr>
            <p:ph type="body" idx="1"/>
          </p:nvPr>
        </p:nvSpPr>
        <p:spPr>
          <a:xfrm>
            <a:off x="2210538" y="2050871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7" name="Shape 677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Shape 678"/>
          <p:cNvSpPr/>
          <p:nvPr/>
        </p:nvSpPr>
        <p:spPr>
          <a:xfrm>
            <a:off x="1605829" y="687295"/>
            <a:ext cx="3451758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Shape 679"/>
          <p:cNvSpPr txBox="1">
            <a:spLocks noGrp="1"/>
          </p:cNvSpPr>
          <p:nvPr>
            <p:ph type="title"/>
          </p:nvPr>
        </p:nvSpPr>
        <p:spPr>
          <a:xfrm>
            <a:off x="1687499" y="1235934"/>
            <a:ext cx="3758559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Shape 6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2" y="0"/>
            <a:ext cx="9139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Shape 682"/>
          <p:cNvSpPr txBox="1">
            <a:spLocks noGrp="1"/>
          </p:cNvSpPr>
          <p:nvPr>
            <p:ph type="body" idx="1"/>
          </p:nvPr>
        </p:nvSpPr>
        <p:spPr>
          <a:xfrm>
            <a:off x="6875" y="0"/>
            <a:ext cx="9144000" cy="6476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3" name="Shape 683"/>
          <p:cNvSpPr/>
          <p:nvPr/>
        </p:nvSpPr>
        <p:spPr>
          <a:xfrm>
            <a:off x="545741" y="4655551"/>
            <a:ext cx="4467368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Shape 684"/>
          <p:cNvSpPr/>
          <p:nvPr/>
        </p:nvSpPr>
        <p:spPr>
          <a:xfrm>
            <a:off x="545741" y="5227051"/>
            <a:ext cx="5731304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Shape 685"/>
          <p:cNvSpPr/>
          <p:nvPr/>
        </p:nvSpPr>
        <p:spPr>
          <a:xfrm>
            <a:off x="545741" y="5803282"/>
            <a:ext cx="3991881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Shape 68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Shape 687"/>
          <p:cNvSpPr txBox="1">
            <a:spLocks noGrp="1"/>
          </p:cNvSpPr>
          <p:nvPr>
            <p:ph type="title"/>
          </p:nvPr>
        </p:nvSpPr>
        <p:spPr>
          <a:xfrm>
            <a:off x="593866" y="4637392"/>
            <a:ext cx="5545677" cy="17451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ection Header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690" name="Shape 690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691" name="Shape 6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Shape 69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Shape 69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694" name="Shape 6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6" y="3735614"/>
            <a:ext cx="2692399" cy="2209799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Shape 695"/>
          <p:cNvSpPr txBox="1">
            <a:spLocks noGrp="1"/>
          </p:cNvSpPr>
          <p:nvPr>
            <p:ph type="body" idx="1"/>
          </p:nvPr>
        </p:nvSpPr>
        <p:spPr>
          <a:xfrm>
            <a:off x="842376" y="3903898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6" name="Shape 696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7" name="Shape 697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Section Header"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Shape 699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00" name="Shape 700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01" name="Shape 7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Shape 70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3" name="Shape 7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996" y="3468914"/>
            <a:ext cx="1384299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Shape 70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705" name="Shape 705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6" name="Shape 706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ection Header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Shape 70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09" name="Shape 70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10" name="Shape 7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Shape 71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Shape 71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pic>
        <p:nvPicPr>
          <p:cNvPr id="713" name="Shape 7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25" y="3532414"/>
            <a:ext cx="2412999" cy="24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Shape 714"/>
          <p:cNvSpPr txBox="1">
            <a:spLocks noGrp="1"/>
          </p:cNvSpPr>
          <p:nvPr>
            <p:ph type="body" idx="1"/>
          </p:nvPr>
        </p:nvSpPr>
        <p:spPr>
          <a:xfrm>
            <a:off x="1542721" y="3657369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5" name="Shape 71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6" name="Shape 71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Section Header"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Shape 71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19" name="Shape 71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20" name="Shape 7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Shape 72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Shape 72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723" name="Shape 7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081" y="3126014"/>
            <a:ext cx="26416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Shape 724"/>
          <p:cNvSpPr txBox="1">
            <a:spLocks noGrp="1"/>
          </p:cNvSpPr>
          <p:nvPr>
            <p:ph type="body" idx="1"/>
          </p:nvPr>
        </p:nvSpPr>
        <p:spPr>
          <a:xfrm>
            <a:off x="733452" y="3291310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5" name="Shape 72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6" name="Shape 72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ection Header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29" name="Shape 72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30" name="Shape 7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Shape 73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Shape 73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pic>
        <p:nvPicPr>
          <p:cNvPr id="733" name="Shape 733"/>
          <p:cNvPicPr preferRelativeResize="0"/>
          <p:nvPr/>
        </p:nvPicPr>
        <p:blipFill/>
        <p:spPr>
          <a:xfrm>
            <a:off x="1108583" y="3519714"/>
            <a:ext cx="1384299" cy="242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734" name="Shape 73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5" name="Shape 73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Section Header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73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38" name="Shape 73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39" name="Shape 7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Shape 74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Shape 74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742" name="Shape 742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3" name="Shape 743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Section Header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Shape 745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47" name="Shape 7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Shape 748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Shape 74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pic>
        <p:nvPicPr>
          <p:cNvPr id="750" name="Shape 7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4709351"/>
            <a:ext cx="1384299" cy="1244599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Shape 751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2" name="Shape 752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ection 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63" name="Shape 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6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pic>
        <p:nvPicPr>
          <p:cNvPr id="68" name="Shape 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25" y="3532414"/>
            <a:ext cx="2412999" cy="24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>
            <a:spLocks noGrp="1"/>
          </p:cNvSpPr>
          <p:nvPr>
            <p:ph type="body" idx="3"/>
          </p:nvPr>
        </p:nvSpPr>
        <p:spPr>
          <a:xfrm>
            <a:off x="1542721" y="3657369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Shape 75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55" name="Shape 755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56" name="Shape 7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Shape 75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Shape 758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759" name="Shape 7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Shape 760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1" name="Shape 761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2" name="Shape 762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Shape 76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65" name="Shape 765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66" name="Shape 7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Shape 76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Shape 768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769" name="Shape 7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Shape 770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1" name="Shape 771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2" name="Shape 772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ection Header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Shape 77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Shape 775"/>
          <p:cNvSpPr/>
          <p:nvPr/>
        </p:nvSpPr>
        <p:spPr>
          <a:xfrm>
            <a:off x="863600" y="981623"/>
            <a:ext cx="3804943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Shape 776"/>
          <p:cNvSpPr/>
          <p:nvPr/>
        </p:nvSpPr>
        <p:spPr>
          <a:xfrm>
            <a:off x="863600" y="1556487"/>
            <a:ext cx="590187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Shape 777"/>
          <p:cNvSpPr txBox="1">
            <a:spLocks noGrp="1"/>
          </p:cNvSpPr>
          <p:nvPr>
            <p:ph type="title"/>
          </p:nvPr>
        </p:nvSpPr>
        <p:spPr>
          <a:xfrm>
            <a:off x="945269" y="995461"/>
            <a:ext cx="5957709" cy="1233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78" name="Shape 7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600" y="3201927"/>
            <a:ext cx="7416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ection Header"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/>
          <p:nvPr/>
        </p:nvSpPr>
        <p:spPr>
          <a:xfrm>
            <a:off x="863600" y="981623"/>
            <a:ext cx="224398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Shape 781"/>
          <p:cNvSpPr txBox="1">
            <a:spLocks noGrp="1"/>
          </p:cNvSpPr>
          <p:nvPr>
            <p:ph type="title"/>
          </p:nvPr>
        </p:nvSpPr>
        <p:spPr>
          <a:xfrm>
            <a:off x="945270" y="995461"/>
            <a:ext cx="2107313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82" name="Shape 782"/>
          <p:cNvSpPr txBox="1">
            <a:spLocks noGrp="1"/>
          </p:cNvSpPr>
          <p:nvPr>
            <p:ph type="body" idx="1"/>
          </p:nvPr>
        </p:nvSpPr>
        <p:spPr>
          <a:xfrm>
            <a:off x="945269" y="1683125"/>
            <a:ext cx="6782441" cy="11150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83" name="Shape 7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8450" y="4835453"/>
            <a:ext cx="3467099" cy="10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Shape 784"/>
          <p:cNvSpPr/>
          <p:nvPr/>
        </p:nvSpPr>
        <p:spPr>
          <a:xfrm>
            <a:off x="1717066" y="3608839"/>
            <a:ext cx="1646690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Shape 785"/>
          <p:cNvSpPr txBox="1">
            <a:spLocks noGrp="1"/>
          </p:cNvSpPr>
          <p:nvPr>
            <p:ph type="body" idx="2"/>
          </p:nvPr>
        </p:nvSpPr>
        <p:spPr>
          <a:xfrm>
            <a:off x="1832092" y="3777448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6" name="Shape 786"/>
          <p:cNvSpPr/>
          <p:nvPr/>
        </p:nvSpPr>
        <p:spPr>
          <a:xfrm>
            <a:off x="3621992" y="3791200"/>
            <a:ext cx="2104160" cy="8617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7" name="Shape 7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233" y="4632333"/>
            <a:ext cx="342899" cy="21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Shape 7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3137" y="459803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Shape 789"/>
          <p:cNvSpPr/>
          <p:nvPr/>
        </p:nvSpPr>
        <p:spPr>
          <a:xfrm>
            <a:off x="5971121" y="3608839"/>
            <a:ext cx="1776194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Shape 790"/>
          <p:cNvSpPr txBox="1">
            <a:spLocks noGrp="1"/>
          </p:cNvSpPr>
          <p:nvPr>
            <p:ph type="body" idx="3"/>
          </p:nvPr>
        </p:nvSpPr>
        <p:spPr>
          <a:xfrm>
            <a:off x="6093023" y="377744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1" name="Shape 791"/>
          <p:cNvSpPr txBox="1">
            <a:spLocks noGrp="1"/>
          </p:cNvSpPr>
          <p:nvPr>
            <p:ph type="body" idx="4"/>
          </p:nvPr>
        </p:nvSpPr>
        <p:spPr>
          <a:xfrm>
            <a:off x="3797310" y="3967366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92" name="Shape 7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057" y="4619553"/>
            <a:ext cx="330200" cy="21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95" name="Shape 79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96" name="Shape 7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Shape 797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798" name="Shape 798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9" name="Shape 799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0" name="Shape 800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Shape 80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3" name="Shape 80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4" name="Shape 80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Shape 80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7" name="Shape 80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8" name="Shape 80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9" name="Shape 80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Shape 81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2" name="Shape 812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3" name="Shape 813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4" name="Shape 814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5" name="Shape 81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6" name="Shape 81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Shape 81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9" name="Shape 81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Shape 82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Section 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3" name="Shape 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7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2"/>
          </p:nvPr>
        </p:nvSpPr>
        <p:spPr>
          <a:xfrm>
            <a:off x="4116958" y="1017961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156" y="3126014"/>
            <a:ext cx="26416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>
            <a:spLocks noGrp="1"/>
          </p:cNvSpPr>
          <p:nvPr>
            <p:ph type="body" idx="3"/>
          </p:nvPr>
        </p:nvSpPr>
        <p:spPr>
          <a:xfrm>
            <a:off x="733452" y="3291310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Shape 8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4" name="Shape 824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5" name="Shape 82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6" name="Shape 82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Shape 82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9" name="Shape 829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0" name="Shape 83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1" name="Shape 83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Shape 833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34" name="Shape 834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5" name="Shape 83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Shape 837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38" name="Shape 838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9" name="Shape 83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ection 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83" name="Shape 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3519714"/>
            <a:ext cx="1384299" cy="24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slideLayout" Target="../slideLayouts/slideLayout82.xml"/><Relationship Id="rId3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77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83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Shape 13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 </a:t>
            </a:r>
            <a:r>
              <a:rPr lang="en-US" sz="1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1</a:t>
            </a:r>
          </a:p>
        </p:txBody>
      </p:sp>
      <p:sp>
        <p:nvSpPr>
          <p:cNvPr id="15" name="Shape 15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 b="0" i="0" u="none" strike="noStrike" cap="none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Shape 211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4" name="Shape 214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 b="0" i="0" u="none" strike="noStrike" cap="none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Shape 617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Shape 61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9" name="Shape 619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20" name="Shape 620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Shape 621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 </a:t>
            </a:r>
            <a:r>
              <a:rPr lang="en-US" sz="10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3</a:t>
            </a:r>
          </a:p>
        </p:txBody>
      </p:sp>
      <p:sp>
        <p:nvSpPr>
          <p:cNvPr id="622" name="Shape 622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  <p:sldLayoutId id="2147483759" r:id="rId23"/>
    <p:sldLayoutId id="2147483760" r:id="rId24"/>
    <p:sldLayoutId id="2147483761" r:id="rId25"/>
    <p:sldLayoutId id="2147483762" r:id="rId26"/>
    <p:sldLayoutId id="2147483763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Shape 844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</a:t>
            </a:r>
            <a:r>
              <a:rPr lang="en-US"/>
              <a:t>I</a:t>
            </a: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nterview with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Shape 90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Eliminate “filler” words</a:t>
            </a:r>
          </a:p>
        </p:txBody>
      </p:sp>
      <p:sp>
        <p:nvSpPr>
          <p:cNvPr id="906" name="Shape 906"/>
          <p:cNvSpPr txBox="1">
            <a:spLocks noGrp="1"/>
          </p:cNvSpPr>
          <p:nvPr>
            <p:ph type="body" idx="1"/>
          </p:nvPr>
        </p:nvSpPr>
        <p:spPr>
          <a:xfrm>
            <a:off x="4116958" y="2077275"/>
            <a:ext cx="3638411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Examples: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LIKE, UH, UM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It’s okay to pause instead to gather your thoughts</a:t>
            </a:r>
          </a:p>
        </p:txBody>
      </p:sp>
      <p:sp>
        <p:nvSpPr>
          <p:cNvPr id="907" name="Shape 907"/>
          <p:cNvSpPr txBox="1">
            <a:spLocks noGrp="1"/>
          </p:cNvSpPr>
          <p:nvPr>
            <p:ph type="body" idx="2"/>
          </p:nvPr>
        </p:nvSpPr>
        <p:spPr>
          <a:xfrm>
            <a:off x="4116958" y="1017962"/>
            <a:ext cx="4365862" cy="1059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Filler words can gain you time but sound unprofessional</a:t>
            </a:r>
          </a:p>
        </p:txBody>
      </p:sp>
      <p:sp>
        <p:nvSpPr>
          <p:cNvPr id="908" name="Shape 908"/>
          <p:cNvSpPr txBox="1">
            <a:spLocks noGrp="1"/>
          </p:cNvSpPr>
          <p:nvPr>
            <p:ph type="body" idx="3"/>
          </p:nvPr>
        </p:nvSpPr>
        <p:spPr>
          <a:xfrm>
            <a:off x="758112" y="3216556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 believe that my </a:t>
            </a:r>
            <a:r>
              <a:rPr lang="en-US" sz="1500" b="0" i="0" u="none" strike="sngStrike" cap="none">
                <a:solidFill>
                  <a:srgbClr val="F13C20"/>
                </a:solidFill>
                <a:latin typeface="Calibri"/>
                <a:ea typeface="Calibri"/>
                <a:cs typeface="Calibri"/>
                <a:sym typeface="Calibri"/>
              </a:rPr>
              <a:t>UM </a:t>
            </a: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strengths are that I’m </a:t>
            </a:r>
            <a:r>
              <a:rPr lang="en-US" sz="1500" b="0" i="0" u="none" strike="sngStrike" cap="none">
                <a:solidFill>
                  <a:srgbClr val="F13C20"/>
                </a:solidFill>
                <a:latin typeface="Calibri"/>
                <a:ea typeface="Calibri"/>
                <a:cs typeface="Calibri"/>
                <a:sym typeface="Calibri"/>
              </a:rPr>
              <a:t>LIKE</a:t>
            </a: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 an incredible listener…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Shape 913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Know your terms</a:t>
            </a:r>
          </a:p>
        </p:txBody>
      </p:sp>
      <p:sp>
        <p:nvSpPr>
          <p:cNvPr id="914" name="Shape 914"/>
          <p:cNvSpPr txBox="1">
            <a:spLocks noGrp="1"/>
          </p:cNvSpPr>
          <p:nvPr>
            <p:ph type="body" idx="1"/>
          </p:nvPr>
        </p:nvSpPr>
        <p:spPr>
          <a:xfrm>
            <a:off x="4116957" y="2675716"/>
            <a:ext cx="4550807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Read through job descriptions…and learn a few industry terms that pertain to skills or experiences you have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Avoid terms you don’t know</a:t>
            </a:r>
          </a:p>
        </p:txBody>
      </p:sp>
      <p:sp>
        <p:nvSpPr>
          <p:cNvPr id="915" name="Shape 915"/>
          <p:cNvSpPr txBox="1">
            <a:spLocks noGrp="1"/>
          </p:cNvSpPr>
          <p:nvPr>
            <p:ph type="body" idx="2"/>
          </p:nvPr>
        </p:nvSpPr>
        <p:spPr>
          <a:xfrm>
            <a:off x="4116957" y="1040253"/>
            <a:ext cx="4390521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Take time to learn a few of the basic terms of the industry you are trying to enter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Shape 920"/>
          <p:cNvSpPr txBox="1">
            <a:spLocks noGrp="1"/>
          </p:cNvSpPr>
          <p:nvPr>
            <p:ph type="title"/>
          </p:nvPr>
        </p:nvSpPr>
        <p:spPr>
          <a:xfrm>
            <a:off x="186620" y="1040251"/>
            <a:ext cx="3234907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Know your terms</a:t>
            </a:r>
          </a:p>
        </p:txBody>
      </p:sp>
      <p:sp>
        <p:nvSpPr>
          <p:cNvPr id="921" name="Shape 921"/>
          <p:cNvSpPr txBox="1">
            <a:spLocks noGrp="1"/>
          </p:cNvSpPr>
          <p:nvPr>
            <p:ph type="body" idx="1"/>
          </p:nvPr>
        </p:nvSpPr>
        <p:spPr>
          <a:xfrm>
            <a:off x="4116957" y="1310616"/>
            <a:ext cx="4723423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Job requirements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Demonstrate interest in and enthusiasm for learning about science, teaching science to </a:t>
            </a:r>
            <a:r>
              <a:rPr lang="en-US" sz="2000" b="0" i="1" u="none" strike="noStrike" cap="none">
                <a:solidFill>
                  <a:srgbClr val="F13C20"/>
                </a:solidFill>
                <a:latin typeface="Calibri"/>
                <a:ea typeface="Calibri"/>
                <a:cs typeface="Calibri"/>
                <a:sym typeface="Calibri"/>
              </a:rPr>
              <a:t>diverse audiences,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 and conducting science</a:t>
            </a:r>
          </a:p>
        </p:txBody>
      </p:sp>
      <p:sp>
        <p:nvSpPr>
          <p:cNvPr id="922" name="Shape 922"/>
          <p:cNvSpPr txBox="1">
            <a:spLocks noGrp="1"/>
          </p:cNvSpPr>
          <p:nvPr>
            <p:ph type="body" idx="2"/>
          </p:nvPr>
        </p:nvSpPr>
        <p:spPr>
          <a:xfrm>
            <a:off x="4116958" y="740162"/>
            <a:ext cx="4106306" cy="550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7692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For example…</a:t>
            </a:r>
          </a:p>
        </p:txBody>
      </p:sp>
      <p:pic>
        <p:nvPicPr>
          <p:cNvPr id="923" name="Shape 9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9007" y="3120236"/>
            <a:ext cx="3479799" cy="3340100"/>
          </a:xfrm>
          <a:prstGeom prst="rect">
            <a:avLst/>
          </a:prstGeom>
          <a:noFill/>
          <a:ln>
            <a:noFill/>
          </a:ln>
        </p:spPr>
      </p:pic>
      <p:sp>
        <p:nvSpPr>
          <p:cNvPr id="924" name="Shape 924"/>
          <p:cNvSpPr txBox="1"/>
          <p:nvPr/>
        </p:nvSpPr>
        <p:spPr>
          <a:xfrm>
            <a:off x="4594973" y="3300133"/>
            <a:ext cx="2823235" cy="13443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When volunteering at my church, I teach a </a:t>
            </a:r>
            <a:r>
              <a:rPr lang="en-US" sz="1500" b="0" i="1">
                <a:solidFill>
                  <a:srgbClr val="F13C20"/>
                </a:solidFill>
                <a:latin typeface="Calibri"/>
                <a:ea typeface="Calibri"/>
                <a:cs typeface="Calibri"/>
                <a:sym typeface="Calibri"/>
              </a:rPr>
              <a:t>diverse audience </a:t>
            </a:r>
            <a:r>
              <a:rPr lang="en-US" sz="15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of children ages 6-7 that come from a variety of economic, cultural and racial backgrounds.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Shape 92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Breathe!</a:t>
            </a:r>
          </a:p>
        </p:txBody>
      </p:sp>
      <p:sp>
        <p:nvSpPr>
          <p:cNvPr id="930" name="Shape 930"/>
          <p:cNvSpPr txBox="1">
            <a:spLocks noGrp="1"/>
          </p:cNvSpPr>
          <p:nvPr>
            <p:ph type="body" idx="1"/>
          </p:nvPr>
        </p:nvSpPr>
        <p:spPr>
          <a:xfrm>
            <a:off x="4116958" y="1040253"/>
            <a:ext cx="3909664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If you prepare and practice for your interview—relax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Just share what you can bring to the employer using the tips provided today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Shape 935"/>
          <p:cNvSpPr txBox="1">
            <a:spLocks noGrp="1"/>
          </p:cNvSpPr>
          <p:nvPr>
            <p:ph type="title"/>
          </p:nvPr>
        </p:nvSpPr>
        <p:spPr>
          <a:xfrm>
            <a:off x="954336" y="947514"/>
            <a:ext cx="2107200" cy="61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959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Practice</a:t>
            </a:r>
          </a:p>
        </p:txBody>
      </p:sp>
      <p:sp>
        <p:nvSpPr>
          <p:cNvPr id="936" name="Shape 936"/>
          <p:cNvSpPr txBox="1">
            <a:spLocks noGrp="1"/>
          </p:cNvSpPr>
          <p:nvPr>
            <p:ph type="body" idx="1"/>
          </p:nvPr>
        </p:nvSpPr>
        <p:spPr>
          <a:xfrm>
            <a:off x="792869" y="1683125"/>
            <a:ext cx="6782400" cy="1290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How could you reword the following when speaking in a professional setting like an interview or at work?</a:t>
            </a:r>
          </a:p>
        </p:txBody>
      </p:sp>
      <p:sp>
        <p:nvSpPr>
          <p:cNvPr id="937" name="Shape 937"/>
          <p:cNvSpPr txBox="1">
            <a:spLocks noGrp="1"/>
          </p:cNvSpPr>
          <p:nvPr>
            <p:ph type="body" idx="2"/>
          </p:nvPr>
        </p:nvSpPr>
        <p:spPr>
          <a:xfrm>
            <a:off x="1832092" y="3689857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 totes fit all the requirements for this job.</a:t>
            </a:r>
          </a:p>
        </p:txBody>
      </p:sp>
      <p:sp>
        <p:nvSpPr>
          <p:cNvPr id="938" name="Shape 938"/>
          <p:cNvSpPr txBox="1">
            <a:spLocks noGrp="1"/>
          </p:cNvSpPr>
          <p:nvPr>
            <p:ph type="body" idx="3"/>
          </p:nvPr>
        </p:nvSpPr>
        <p:spPr>
          <a:xfrm>
            <a:off x="6093023" y="368999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So, what kind of money do I make in an hour?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body" idx="4"/>
          </p:nvPr>
        </p:nvSpPr>
        <p:spPr>
          <a:xfrm>
            <a:off x="3797310" y="3914389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You were cool to let me interview today.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Shape 944"/>
          <p:cNvSpPr txBox="1">
            <a:spLocks noGrp="1"/>
          </p:cNvSpPr>
          <p:nvPr>
            <p:ph type="body" idx="1"/>
          </p:nvPr>
        </p:nvSpPr>
        <p:spPr>
          <a:xfrm>
            <a:off x="2210538" y="2247531"/>
            <a:ext cx="4647462" cy="30814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Go to Careervillage.org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Log In to your student account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Use </a:t>
            </a:r>
            <a:r>
              <a:rPr lang="en-US" sz="2000" b="1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 to explore:</a:t>
            </a:r>
          </a:p>
          <a:p>
            <a:pPr marL="685800" marR="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Common interview questions</a:t>
            </a:r>
          </a:p>
          <a:p>
            <a:pPr marL="685800" marR="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Questions to ask an employer</a:t>
            </a:r>
          </a:p>
          <a:p>
            <a:pPr marL="685800" marR="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Interview tips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Take notes in Table A</a:t>
            </a:r>
          </a:p>
        </p:txBody>
      </p:sp>
      <p:sp>
        <p:nvSpPr>
          <p:cNvPr id="945" name="Shape 945"/>
          <p:cNvSpPr txBox="1">
            <a:spLocks noGrp="1"/>
          </p:cNvSpPr>
          <p:nvPr>
            <p:ph type="title"/>
          </p:nvPr>
        </p:nvSpPr>
        <p:spPr>
          <a:xfrm>
            <a:off x="1687499" y="605888"/>
            <a:ext cx="3758700" cy="697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Job interview best practices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Shape 1009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Shape 849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1: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Speaking </a:t>
            </a:r>
            <a:r>
              <a:rPr lang="en-US"/>
              <a:t>P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rofessionally</a:t>
            </a:r>
          </a:p>
          <a:p>
            <a:pPr marL="228600" marR="0" lvl="0" indent="-22860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2: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Find &amp; </a:t>
            </a:r>
            <a:r>
              <a:rPr lang="en-US"/>
              <a:t>E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xplore a job</a:t>
            </a:r>
          </a:p>
          <a:p>
            <a:pPr marL="228600" marR="0" lvl="0" indent="-228600" algn="l" rtl="0">
              <a:lnSpc>
                <a:spcPct val="14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3: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Mock </a:t>
            </a:r>
            <a:r>
              <a:rPr lang="en-US"/>
              <a:t>I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nterview “Speed Dating”</a:t>
            </a:r>
          </a:p>
        </p:txBody>
      </p:sp>
      <p:sp>
        <p:nvSpPr>
          <p:cNvPr id="850" name="Shape 850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/>
              <a:t>P</a:t>
            </a: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Shape 855"/>
          <p:cNvSpPr/>
          <p:nvPr/>
        </p:nvSpPr>
        <p:spPr>
          <a:xfrm>
            <a:off x="766487" y="879228"/>
            <a:ext cx="1830422" cy="5785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Shape 856"/>
          <p:cNvSpPr/>
          <p:nvPr/>
        </p:nvSpPr>
        <p:spPr>
          <a:xfrm>
            <a:off x="766485" y="1449090"/>
            <a:ext cx="5857756" cy="6329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Shape 857"/>
          <p:cNvSpPr txBox="1">
            <a:spLocks noGrp="1"/>
          </p:cNvSpPr>
          <p:nvPr>
            <p:ph type="title"/>
          </p:nvPr>
        </p:nvSpPr>
        <p:spPr>
          <a:xfrm>
            <a:off x="846013" y="797656"/>
            <a:ext cx="6001799" cy="1348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1:</a:t>
            </a:r>
            <a:b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Speaking </a:t>
            </a:r>
            <a:r>
              <a:rPr lang="en-US"/>
              <a:t>P</a:t>
            </a: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rofessionally</a:t>
            </a:r>
          </a:p>
        </p:txBody>
      </p:sp>
      <p:sp>
        <p:nvSpPr>
          <p:cNvPr id="858" name="Shape 858"/>
          <p:cNvSpPr txBox="1">
            <a:spLocks noGrp="1"/>
          </p:cNvSpPr>
          <p:nvPr>
            <p:ph type="body" idx="1"/>
          </p:nvPr>
        </p:nvSpPr>
        <p:spPr>
          <a:xfrm>
            <a:off x="4387469" y="3324424"/>
            <a:ext cx="2190000" cy="81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 believe my strengths are…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Shape 863"/>
          <p:cNvSpPr txBox="1">
            <a:spLocks noGrp="1"/>
          </p:cNvSpPr>
          <p:nvPr>
            <p:ph type="title"/>
          </p:nvPr>
        </p:nvSpPr>
        <p:spPr>
          <a:xfrm>
            <a:off x="693499" y="4635950"/>
            <a:ext cx="5576700" cy="1858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en-US" sz="4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do you think someone should speak in an interview?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Shape 868"/>
          <p:cNvSpPr txBox="1">
            <a:spLocks noGrp="1"/>
          </p:cNvSpPr>
          <p:nvPr>
            <p:ph type="title"/>
          </p:nvPr>
        </p:nvSpPr>
        <p:spPr>
          <a:xfrm>
            <a:off x="993227" y="1055853"/>
            <a:ext cx="5957700" cy="123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 quick tips for </a:t>
            </a:r>
            <a:b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speaking professionally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Shape 874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Know </a:t>
            </a:r>
            <a:r>
              <a:rPr lang="en-US"/>
              <a:t>Y</a:t>
            </a: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our </a:t>
            </a:r>
            <a:r>
              <a:rPr lang="en-US"/>
              <a:t>A</a:t>
            </a: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udience</a:t>
            </a:r>
          </a:p>
        </p:txBody>
      </p:sp>
      <p:sp>
        <p:nvSpPr>
          <p:cNvPr id="875" name="Shape 875"/>
          <p:cNvSpPr txBox="1">
            <a:spLocks noGrp="1"/>
          </p:cNvSpPr>
          <p:nvPr>
            <p:ph type="body" idx="1"/>
          </p:nvPr>
        </p:nvSpPr>
        <p:spPr>
          <a:xfrm>
            <a:off x="4120635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Remove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slang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Keep it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clean</a:t>
            </a:r>
          </a:p>
        </p:txBody>
      </p:sp>
      <p:sp>
        <p:nvSpPr>
          <p:cNvPr id="876" name="Shape 876"/>
          <p:cNvSpPr txBox="1">
            <a:spLocks noGrp="1"/>
          </p:cNvSpPr>
          <p:nvPr>
            <p:ph type="body" idx="2"/>
          </p:nvPr>
        </p:nvSpPr>
        <p:spPr>
          <a:xfrm>
            <a:off x="4120633" y="1040253"/>
            <a:ext cx="3822440" cy="19336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An interview is not the same as hanging out with friends at someone’s home or at the park</a:t>
            </a:r>
          </a:p>
        </p:txBody>
      </p:sp>
      <p:sp>
        <p:nvSpPr>
          <p:cNvPr id="877" name="Shape 877"/>
          <p:cNvSpPr txBox="1">
            <a:spLocks noGrp="1"/>
          </p:cNvSpPr>
          <p:nvPr>
            <p:ph type="body" idx="3"/>
          </p:nvPr>
        </p:nvSpPr>
        <p:spPr>
          <a:xfrm>
            <a:off x="866041" y="3817130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Hello, how are you today?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Shape 882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Smile</a:t>
            </a:r>
            <a:b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3800" b="1" i="0" u="none" strike="noStrike" cap="none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Shape 883"/>
          <p:cNvSpPr txBox="1">
            <a:spLocks noGrp="1"/>
          </p:cNvSpPr>
          <p:nvPr>
            <p:ph type="body" idx="1"/>
          </p:nvPr>
        </p:nvSpPr>
        <p:spPr>
          <a:xfrm>
            <a:off x="4116958" y="1812361"/>
            <a:ext cx="4439839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Often makes other feel at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ease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No need to smile the entire interview –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just a few natural smiles throughout</a:t>
            </a:r>
          </a:p>
        </p:txBody>
      </p:sp>
      <p:sp>
        <p:nvSpPr>
          <p:cNvPr id="884" name="Shape 884"/>
          <p:cNvSpPr txBox="1">
            <a:spLocks noGrp="1"/>
          </p:cNvSpPr>
          <p:nvPr>
            <p:ph type="body" idx="2"/>
          </p:nvPr>
        </p:nvSpPr>
        <p:spPr>
          <a:xfrm>
            <a:off x="4116958" y="1040254"/>
            <a:ext cx="4341202" cy="772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Go ahead and smile. It’s free!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Shape 88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945118" cy="10370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Speak </a:t>
            </a:r>
            <a:r>
              <a:rPr lang="en-US"/>
              <a:t>S</a:t>
            </a: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lowly &amp; </a:t>
            </a:r>
            <a:r>
              <a:rPr lang="en-US"/>
              <a:t>C</a:t>
            </a: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learly</a:t>
            </a:r>
          </a:p>
        </p:txBody>
      </p:sp>
      <p:sp>
        <p:nvSpPr>
          <p:cNvPr id="890" name="Shape 890"/>
          <p:cNvSpPr txBox="1">
            <a:spLocks noGrp="1"/>
          </p:cNvSpPr>
          <p:nvPr>
            <p:ph type="body" idx="1"/>
          </p:nvPr>
        </p:nvSpPr>
        <p:spPr>
          <a:xfrm>
            <a:off x="4116957" y="2642374"/>
            <a:ext cx="4242565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Helps the listener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understand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 what you are saying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No need to speak at a snail’s pace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— just slow enough to allow clarity for your listener</a:t>
            </a:r>
          </a:p>
        </p:txBody>
      </p:sp>
      <p:sp>
        <p:nvSpPr>
          <p:cNvPr id="891" name="Shape 891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3441136" cy="14995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The best public speakers are those who are easily understood</a:t>
            </a:r>
          </a:p>
        </p:txBody>
      </p:sp>
      <p:sp>
        <p:nvSpPr>
          <p:cNvPr id="892" name="Shape 892"/>
          <p:cNvSpPr txBox="1">
            <a:spLocks noGrp="1"/>
          </p:cNvSpPr>
          <p:nvPr>
            <p:ph type="body" idx="3"/>
          </p:nvPr>
        </p:nvSpPr>
        <p:spPr>
          <a:xfrm>
            <a:off x="1542721" y="3620382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 believe my strengths are…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Shape 897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Eliminate “filler” words</a:t>
            </a:r>
          </a:p>
        </p:txBody>
      </p:sp>
      <p:sp>
        <p:nvSpPr>
          <p:cNvPr id="898" name="Shape 898"/>
          <p:cNvSpPr txBox="1">
            <a:spLocks noGrp="1"/>
          </p:cNvSpPr>
          <p:nvPr>
            <p:ph type="body" idx="1"/>
          </p:nvPr>
        </p:nvSpPr>
        <p:spPr>
          <a:xfrm>
            <a:off x="4116958" y="2077275"/>
            <a:ext cx="3638411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Examples: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LIKE, UH, UM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It’s okay to pause instead to gather your thoughts</a:t>
            </a:r>
          </a:p>
        </p:txBody>
      </p:sp>
      <p:sp>
        <p:nvSpPr>
          <p:cNvPr id="899" name="Shape 899"/>
          <p:cNvSpPr txBox="1">
            <a:spLocks noGrp="1"/>
          </p:cNvSpPr>
          <p:nvPr>
            <p:ph type="body" idx="2"/>
          </p:nvPr>
        </p:nvSpPr>
        <p:spPr>
          <a:xfrm>
            <a:off x="4116958" y="1017962"/>
            <a:ext cx="4365862" cy="10593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Filler words can gain you time but sound unprofessional</a:t>
            </a:r>
          </a:p>
        </p:txBody>
      </p:sp>
      <p:sp>
        <p:nvSpPr>
          <p:cNvPr id="900" name="Shape 900"/>
          <p:cNvSpPr txBox="1">
            <a:spLocks noGrp="1"/>
          </p:cNvSpPr>
          <p:nvPr>
            <p:ph type="body" idx="3"/>
          </p:nvPr>
        </p:nvSpPr>
        <p:spPr>
          <a:xfrm>
            <a:off x="758112" y="3216556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 believe that my UM strengths are that I’m LIKE an incredible listener…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473</Words>
  <Application>Microsoft Macintosh PowerPoint</Application>
  <PresentationFormat>On-screen Show (4:3)</PresentationFormat>
  <Paragraphs>60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Noto Sans Symbols</vt:lpstr>
      <vt:lpstr>Office Theme</vt:lpstr>
      <vt:lpstr>3_Office Theme</vt:lpstr>
      <vt:lpstr>2_Office Theme</vt:lpstr>
      <vt:lpstr>Preparing for an Interview with</vt:lpstr>
      <vt:lpstr>The Plan</vt:lpstr>
      <vt:lpstr>DAY 1: Speaking Professionally</vt:lpstr>
      <vt:lpstr>How do you think someone should speak in an interview?</vt:lpstr>
      <vt:lpstr>6 quick tips for  speaking professionally</vt:lpstr>
      <vt:lpstr>Know Your Audience</vt:lpstr>
      <vt:lpstr>Smile </vt:lpstr>
      <vt:lpstr>Speak Slowly &amp; Clearly</vt:lpstr>
      <vt:lpstr>Eliminate “filler” words</vt:lpstr>
      <vt:lpstr>Eliminate “filler” words</vt:lpstr>
      <vt:lpstr>Know your terms</vt:lpstr>
      <vt:lpstr>Know your terms</vt:lpstr>
      <vt:lpstr>Breathe!</vt:lpstr>
      <vt:lpstr>Practice</vt:lpstr>
      <vt:lpstr>Job interview best practices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an Interview with</dc:title>
  <cp:lastModifiedBy>Sharyn Grose</cp:lastModifiedBy>
  <cp:revision>2</cp:revision>
  <dcterms:modified xsi:type="dcterms:W3CDTF">2025-01-06T17:21:13Z</dcterms:modified>
</cp:coreProperties>
</file>