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  <p:sldMasterId id="2147483765" r:id="rId2"/>
    <p:sldMasterId id="2147483766" r:id="rId3"/>
    <p:sldMasterId id="2147483767" r:id="rId4"/>
  </p:sldMasterIdLst>
  <p:notesMasterIdLst>
    <p:notesMasterId r:id="rId11"/>
  </p:notesMasterIdLst>
  <p:sldIdLst>
    <p:sldId id="256" r:id="rId5"/>
    <p:sldId id="257" r:id="rId6"/>
    <p:sldId id="271" r:id="rId7"/>
    <p:sldId id="272" r:id="rId8"/>
    <p:sldId id="273" r:id="rId9"/>
    <p:sldId id="279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9"/>
  </p:normalViewPr>
  <p:slideViewPr>
    <p:cSldViewPr snapToGrid="0">
      <p:cViewPr varScale="1">
        <p:scale>
          <a:sx n="110" d="100"/>
          <a:sy n="110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8" name="Shape 9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Shape 9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7" name="Shape 10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302" name="Shape 302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86619" y="1556648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71" name="Shape 371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2973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89539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525" name="Shape 525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Shape 53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39" name="Shape 5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86618" y="1474741"/>
            <a:ext cx="5176027" cy="3798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67" name="Shape 5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186619" y="1556648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4408301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2"/>
          </p:nvPr>
        </p:nvSpPr>
        <p:spPr>
          <a:xfrm>
            <a:off x="4408301" y="672472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pic" idx="3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Shape 59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Shape 60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2" name="Shape 60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Shape 61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492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Shape 6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91" name="Shape 6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Shape 697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Shape 70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Shape 706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Shape 71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20" name="Shape 7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Shape 72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Shape 72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733" name="Shape 733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Shape 73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9" name="Shape 7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47" name="Shape 7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Shape 74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56" name="Shape 7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Shape 76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Shape 76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769" name="Shape 7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78" name="Shape 7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Shape 791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2" name="Shape 7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96" name="Shape 7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98" name="Shape 798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Shape 81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9" name="Shape 81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Shape 83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Shape 83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</a:t>
            </a:r>
            <a:r>
              <a:rPr lang="en-US"/>
              <a:t>I</a:t>
            </a: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 with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Speaking </a:t>
            </a:r>
            <a:r>
              <a:rPr lang="en-US"/>
              <a:t>P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rofessionally</a:t>
            </a: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Find &amp; </a:t>
            </a:r>
            <a:r>
              <a:rPr lang="en-US"/>
              <a:t>E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xplore a job</a:t>
            </a: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Mock </a:t>
            </a:r>
            <a:r>
              <a:rPr lang="en-US"/>
              <a:t>I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 “Speed Dating”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P</a:t>
            </a: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/>
          <p:nvPr/>
        </p:nvSpPr>
        <p:spPr>
          <a:xfrm>
            <a:off x="766487" y="1026108"/>
            <a:ext cx="1830422" cy="578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Shape 951"/>
          <p:cNvSpPr/>
          <p:nvPr/>
        </p:nvSpPr>
        <p:spPr>
          <a:xfrm>
            <a:off x="766485" y="1595970"/>
            <a:ext cx="5065284" cy="632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Shape 952"/>
          <p:cNvSpPr txBox="1">
            <a:spLocks noGrp="1"/>
          </p:cNvSpPr>
          <p:nvPr>
            <p:ph type="title"/>
          </p:nvPr>
        </p:nvSpPr>
        <p:spPr>
          <a:xfrm>
            <a:off x="861999" y="903601"/>
            <a:ext cx="6001800" cy="13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2:</a:t>
            </a:r>
            <a:b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Find &amp; explore a job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3668058" y="3139613"/>
            <a:ext cx="3195878" cy="438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This job sounds great!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1643528" y="3603946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I’d like to apply to this position!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body" idx="2"/>
          </p:nvPr>
        </p:nvSpPr>
        <p:spPr>
          <a:xfrm>
            <a:off x="4116957" y="1709161"/>
            <a:ext cx="4581228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This should be a job you could </a:t>
            </a:r>
            <a:r>
              <a:rPr lang="en-US" sz="2000" b="0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 apply for. When you find one: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Email the link to yourself to print later or copy &amp; paste into a word doc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Leave the posting up to use in part 4</a:t>
            </a:r>
          </a:p>
        </p:txBody>
      </p:sp>
      <p:sp>
        <p:nvSpPr>
          <p:cNvPr id="960" name="Shape 96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6689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Find a job posting of interest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247880" y="247882"/>
            <a:ext cx="1150123" cy="677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38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1449992" y="3601357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 want this position because…</a:t>
            </a:r>
          </a:p>
        </p:txBody>
      </p:sp>
      <p:sp>
        <p:nvSpPr>
          <p:cNvPr id="968" name="Shape 968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“Common Interview Questions”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“Questions to Ask an Employer”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600" b="1" i="1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Table B, </a:t>
            </a:r>
            <a:r>
              <a:rPr lang="en-US"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answer your questions from yesterday as if you were interviewing for your job posting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247880" y="247882"/>
            <a:ext cx="1150123" cy="677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38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Macintosh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Noto Sans Symbols</vt:lpstr>
      <vt:lpstr>Office Theme</vt:lpstr>
      <vt:lpstr>3_Office Theme</vt:lpstr>
      <vt:lpstr>1_Office Theme</vt:lpstr>
      <vt:lpstr>2_Office Theme</vt:lpstr>
      <vt:lpstr>Preparing for an Interview with</vt:lpstr>
      <vt:lpstr>The Plan</vt:lpstr>
      <vt:lpstr>DAY 2: Find &amp; explore a job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an Interview with</dc:title>
  <cp:lastModifiedBy>Sharyn Grose</cp:lastModifiedBy>
  <cp:revision>2</cp:revision>
  <dcterms:modified xsi:type="dcterms:W3CDTF">2025-01-06T17:19:38Z</dcterms:modified>
</cp:coreProperties>
</file>