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4" r:id="rId1"/>
    <p:sldMasterId id="2147483765" r:id="rId2"/>
    <p:sldMasterId id="2147483766" r:id="rId3"/>
    <p:sldMasterId id="2147483767" r:id="rId4"/>
  </p:sldMasterIdLst>
  <p:notesMasterIdLst>
    <p:notesMasterId r:id="rId11"/>
  </p:notesMasterIdLst>
  <p:sldIdLst>
    <p:sldId id="256" r:id="rId5"/>
    <p:sldId id="257" r:id="rId6"/>
    <p:sldId id="271" r:id="rId7"/>
    <p:sldId id="272" r:id="rId8"/>
    <p:sldId id="273" r:id="rId9"/>
    <p:sldId id="279" r:id="rId1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59"/>
  </p:normalViewPr>
  <p:slideViewPr>
    <p:cSldViewPr snapToGrid="0">
      <p:cViewPr varScale="1">
        <p:scale>
          <a:sx n="110" d="100"/>
          <a:sy n="110" d="100"/>
        </p:scale>
        <p:origin x="1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2" name="Shape 8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Shape 8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7" name="Shape 8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Shape 9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48" name="Shape 9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Shape 9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6" name="Shape 9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Shape 9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4" name="Shape 9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Shape 96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Shape 10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7" name="Shape 10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" name="Shape 18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Shape 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Shape 20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Shape 20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Shape 22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Shape 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Section Header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/>
        </p:nvSpPr>
        <p:spPr>
          <a:xfrm>
            <a:off x="1913688" y="1591533"/>
            <a:ext cx="5432399" cy="4026349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1605829" y="1306467"/>
            <a:ext cx="3556347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2210538" y="2050871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1605829" y="687295"/>
            <a:ext cx="3451758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1687499" y="1235934"/>
            <a:ext cx="3758559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239" name="Shape 2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7250" y="3892550"/>
            <a:ext cx="7429500" cy="19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Shape 240"/>
          <p:cNvSpPr/>
          <p:nvPr/>
        </p:nvSpPr>
        <p:spPr>
          <a:xfrm>
            <a:off x="4076700" y="2671792"/>
            <a:ext cx="2654299" cy="13736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Shape 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1650" y="4000851"/>
            <a:ext cx="482599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4311650" y="2960318"/>
            <a:ext cx="1887538" cy="81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Section Header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47" name="Shape 2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6900" y="2889250"/>
            <a:ext cx="7429500" cy="299719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3788707" y="3206849"/>
            <a:ext cx="2889997" cy="438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hape 2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2" y="0"/>
            <a:ext cx="9139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75" y="0"/>
            <a:ext cx="9144000" cy="6476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2" name="Shape 252"/>
          <p:cNvSpPr/>
          <p:nvPr/>
        </p:nvSpPr>
        <p:spPr>
          <a:xfrm>
            <a:off x="545741" y="4655551"/>
            <a:ext cx="4467368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545741" y="5227051"/>
            <a:ext cx="5731304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545741" y="5803282"/>
            <a:ext cx="3991881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593866" y="4637392"/>
            <a:ext cx="5545677" cy="17451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ection Header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59" name="Shape 25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60" name="Shape 2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Shape 26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Shape 26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6" y="3735614"/>
            <a:ext cx="2692399" cy="2209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842376" y="3903898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Shape 26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Shape 26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Section Header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69" name="Shape 26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70" name="Shape 2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Shape 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996" y="3468914"/>
            <a:ext cx="1384299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5" name="Shape 27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ection Header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79" name="Shape 2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pic>
        <p:nvPicPr>
          <p:cNvPr id="282" name="Shape 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25" y="3532414"/>
            <a:ext cx="2412999" cy="24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1542721" y="3657369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" name="Shape 284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5" name="Shape 285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Section Header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89" name="Shape 2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Shape 29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292" name="Shape 2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081" y="3126014"/>
            <a:ext cx="26416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733452" y="3291310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4" name="Shape 294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5" name="Shape 295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ection Header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299" name="Shape 2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Shape 30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pic>
        <p:nvPicPr>
          <p:cNvPr id="302" name="Shape 302"/>
          <p:cNvPicPr preferRelativeResize="0"/>
          <p:nvPr/>
        </p:nvPicPr>
        <p:blipFill/>
        <p:spPr>
          <a:xfrm>
            <a:off x="1108583" y="3519714"/>
            <a:ext cx="1384299" cy="242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Shape 304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Section Header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07" name="Shape 307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08" name="Shape 3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Shape 30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Shape 31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2" name="Shape 312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Section Header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16" name="Shape 3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Shape 31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Shape 318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pic>
        <p:nvPicPr>
          <p:cNvPr id="319" name="Shape 3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4709351"/>
            <a:ext cx="1384299" cy="1244599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1" name="Shape 321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Section Head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6900" y="2889250"/>
            <a:ext cx="7429500" cy="299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3788707" y="3206849"/>
            <a:ext cx="2889997" cy="438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24" name="Shape 324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25" name="Shape 3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Shape 326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Shape 327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0" name="Shape 330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1" name="Shape 331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35" name="Shape 3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Shape 337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338" name="Shape 3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Shape 340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Shape 341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ection Header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863600" y="981623"/>
            <a:ext cx="3804943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863600" y="1556487"/>
            <a:ext cx="590187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title"/>
          </p:nvPr>
        </p:nvSpPr>
        <p:spPr>
          <a:xfrm>
            <a:off x="945269" y="995461"/>
            <a:ext cx="5957709" cy="1233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47" name="Shape 3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600" y="3201927"/>
            <a:ext cx="7416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ection Header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/>
          <p:nvPr/>
        </p:nvSpPr>
        <p:spPr>
          <a:xfrm>
            <a:off x="863600" y="981623"/>
            <a:ext cx="224398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Shape 350"/>
          <p:cNvSpPr txBox="1">
            <a:spLocks noGrp="1"/>
          </p:cNvSpPr>
          <p:nvPr>
            <p:ph type="title"/>
          </p:nvPr>
        </p:nvSpPr>
        <p:spPr>
          <a:xfrm>
            <a:off x="945270" y="995461"/>
            <a:ext cx="2107313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945269" y="1683125"/>
            <a:ext cx="6782441" cy="11150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2" name="Shape 3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8450" y="4835453"/>
            <a:ext cx="3467099" cy="10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Shape 353"/>
          <p:cNvSpPr/>
          <p:nvPr/>
        </p:nvSpPr>
        <p:spPr>
          <a:xfrm>
            <a:off x="1717066" y="3608839"/>
            <a:ext cx="1646690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type="body" idx="2"/>
          </p:nvPr>
        </p:nvSpPr>
        <p:spPr>
          <a:xfrm>
            <a:off x="1832092" y="3777448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5" name="Shape 355"/>
          <p:cNvSpPr/>
          <p:nvPr/>
        </p:nvSpPr>
        <p:spPr>
          <a:xfrm>
            <a:off x="3621992" y="3791200"/>
            <a:ext cx="2104160" cy="8617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Shape 3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233" y="4632333"/>
            <a:ext cx="342899" cy="21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3137" y="459803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Shape 358"/>
          <p:cNvSpPr/>
          <p:nvPr/>
        </p:nvSpPr>
        <p:spPr>
          <a:xfrm>
            <a:off x="5971121" y="3608839"/>
            <a:ext cx="1776194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Shape 359"/>
          <p:cNvSpPr txBox="1">
            <a:spLocks noGrp="1"/>
          </p:cNvSpPr>
          <p:nvPr>
            <p:ph type="body" idx="3"/>
          </p:nvPr>
        </p:nvSpPr>
        <p:spPr>
          <a:xfrm>
            <a:off x="6093023" y="377744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0" name="Shape 360"/>
          <p:cNvSpPr txBox="1">
            <a:spLocks noGrp="1"/>
          </p:cNvSpPr>
          <p:nvPr>
            <p:ph type="body" idx="4"/>
          </p:nvPr>
        </p:nvSpPr>
        <p:spPr>
          <a:xfrm>
            <a:off x="3797310" y="3967366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61" name="Shape 3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057" y="4619553"/>
            <a:ext cx="330200" cy="21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Section Header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64" name="Shape 3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186619" y="1556648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368" name="Shape 36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369" name="Shape 3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Shape 370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371" name="Shape 371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3" name="Shape 373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7" name="Shape 377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1" name="Shape 381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2" name="Shape 38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6" name="Shape 386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7" name="Shape 38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8" name="Shape 38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9" name="Shape 38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2" name="Shape 39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Shape 14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8" name="Shape 398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9" name="Shape 39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2" name="Shape 402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Shape 408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11" name="Shape 411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2" name="Shape 41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Section Header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423" name="Shape 4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6900" y="2889250"/>
            <a:ext cx="7429500" cy="2997199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3788707" y="3206849"/>
            <a:ext cx="2889997" cy="4387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27" name="Shape 427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428" name="Shape 4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Shape 42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Shape 430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431" name="Shape 4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2973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3" name="Shape 433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4" name="Shape 434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37" name="Shape 437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438" name="Shape 4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Shape 43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Shape 440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441" name="Shape 4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89539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3" name="Shape 443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4" name="Shape 444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47" name="Shape 447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Shape 4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9" name="Shape 4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Shape 4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Shape 453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5" name="Shape 45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Shape 456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Section Header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/>
          <p:nvPr/>
        </p:nvSpPr>
        <p:spPr>
          <a:xfrm>
            <a:off x="1913688" y="1591533"/>
            <a:ext cx="5432399" cy="4026349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Shape 460"/>
          <p:cNvSpPr/>
          <p:nvPr/>
        </p:nvSpPr>
        <p:spPr>
          <a:xfrm>
            <a:off x="1605829" y="1306467"/>
            <a:ext cx="3556347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2210538" y="2050871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2" name="Shape 46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Shape 463"/>
          <p:cNvSpPr/>
          <p:nvPr/>
        </p:nvSpPr>
        <p:spPr>
          <a:xfrm>
            <a:off x="1605829" y="687295"/>
            <a:ext cx="3451758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1687499" y="1235934"/>
            <a:ext cx="3758559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Shape 466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467" name="Shape 4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7250" y="3892550"/>
            <a:ext cx="7429500" cy="19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Shape 468"/>
          <p:cNvSpPr/>
          <p:nvPr/>
        </p:nvSpPr>
        <p:spPr>
          <a:xfrm>
            <a:off x="4076700" y="2671792"/>
            <a:ext cx="2654299" cy="13736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9" name="Shape 4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1650" y="4000851"/>
            <a:ext cx="482599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Shape 470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1" name="Shape 471"/>
          <p:cNvSpPr txBox="1">
            <a:spLocks noGrp="1"/>
          </p:cNvSpPr>
          <p:nvPr>
            <p:ph type="body" idx="1"/>
          </p:nvPr>
        </p:nvSpPr>
        <p:spPr>
          <a:xfrm>
            <a:off x="4311650" y="2960318"/>
            <a:ext cx="1887538" cy="81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Shape 4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2" y="0"/>
            <a:ext cx="9139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Shape 474"/>
          <p:cNvSpPr txBox="1">
            <a:spLocks noGrp="1"/>
          </p:cNvSpPr>
          <p:nvPr>
            <p:ph type="body" idx="1"/>
          </p:nvPr>
        </p:nvSpPr>
        <p:spPr>
          <a:xfrm>
            <a:off x="6875" y="0"/>
            <a:ext cx="9144000" cy="6476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5" name="Shape 475"/>
          <p:cNvSpPr/>
          <p:nvPr/>
        </p:nvSpPr>
        <p:spPr>
          <a:xfrm>
            <a:off x="545741" y="4655551"/>
            <a:ext cx="4467368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545741" y="5227051"/>
            <a:ext cx="5731304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545741" y="5803282"/>
            <a:ext cx="3991881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Shape 47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Shape 479"/>
          <p:cNvSpPr txBox="1">
            <a:spLocks noGrp="1"/>
          </p:cNvSpPr>
          <p:nvPr>
            <p:ph type="title"/>
          </p:nvPr>
        </p:nvSpPr>
        <p:spPr>
          <a:xfrm>
            <a:off x="593866" y="4637392"/>
            <a:ext cx="5545677" cy="17451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ection Header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82" name="Shape 482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483" name="Shape 4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Shape 48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Shape 485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486" name="Shape 4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6" y="3735614"/>
            <a:ext cx="2692399" cy="2209799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842376" y="3903898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8" name="Shape 488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9" name="Shape 489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Section Header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92" name="Shape 492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493" name="Shape 4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Shape 49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5" name="Shape 4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996" y="3468914"/>
            <a:ext cx="1384299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Shape 496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497" name="Shape 497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8" name="Shape 498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ection Header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02" name="Shape 5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Shape 50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Shape 50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pic>
        <p:nvPicPr>
          <p:cNvPr id="505" name="Shape 5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25" y="3532414"/>
            <a:ext cx="2412999" cy="24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1542721" y="3657369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7" name="Shape 507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8" name="Shape 508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Section Header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511" name="Shape 511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12" name="Shape 5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Shape 51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515" name="Shape 5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081" y="3126014"/>
            <a:ext cx="26416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733452" y="3291310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7" name="Shape 517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8" name="Shape 518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ection Header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521" name="Shape 521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22" name="Shape 5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Shape 52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Shape 52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pic>
        <p:nvPicPr>
          <p:cNvPr id="525" name="Shape 525"/>
          <p:cNvPicPr preferRelativeResize="0"/>
          <p:nvPr/>
        </p:nvPicPr>
        <p:blipFill/>
        <p:spPr>
          <a:xfrm>
            <a:off x="1108583" y="3519714"/>
            <a:ext cx="1384299" cy="242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526" name="Shape 526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7" name="Shape 527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Section Header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530" name="Shape 530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31" name="Shape 5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Shape 53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Shape 53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534" name="Shape 53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5" name="Shape 53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Section Header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538" name="Shape 53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39" name="Shape 5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Shape 54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Shape 54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pic>
        <p:nvPicPr>
          <p:cNvPr id="542" name="Shape 5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4709351"/>
            <a:ext cx="1384299" cy="1244599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Shape 543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4" name="Shape 544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Section Header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186618" y="1474741"/>
            <a:ext cx="5176027" cy="37985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ection Header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Shape 54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Shape 547"/>
          <p:cNvSpPr/>
          <p:nvPr/>
        </p:nvSpPr>
        <p:spPr>
          <a:xfrm>
            <a:off x="863600" y="981623"/>
            <a:ext cx="3804943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Shape 548"/>
          <p:cNvSpPr/>
          <p:nvPr/>
        </p:nvSpPr>
        <p:spPr>
          <a:xfrm>
            <a:off x="863600" y="1556487"/>
            <a:ext cx="590187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Shape 549"/>
          <p:cNvSpPr txBox="1">
            <a:spLocks noGrp="1"/>
          </p:cNvSpPr>
          <p:nvPr>
            <p:ph type="title"/>
          </p:nvPr>
        </p:nvSpPr>
        <p:spPr>
          <a:xfrm>
            <a:off x="945269" y="995461"/>
            <a:ext cx="5957709" cy="1233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50" name="Shape 5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600" y="3201927"/>
            <a:ext cx="7416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ection Header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/>
          <p:nvPr/>
        </p:nvSpPr>
        <p:spPr>
          <a:xfrm>
            <a:off x="863600" y="981623"/>
            <a:ext cx="224398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Shape 553"/>
          <p:cNvSpPr txBox="1">
            <a:spLocks noGrp="1"/>
          </p:cNvSpPr>
          <p:nvPr>
            <p:ph type="title"/>
          </p:nvPr>
        </p:nvSpPr>
        <p:spPr>
          <a:xfrm>
            <a:off x="945270" y="995461"/>
            <a:ext cx="2107313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54" name="Shape 554"/>
          <p:cNvSpPr txBox="1">
            <a:spLocks noGrp="1"/>
          </p:cNvSpPr>
          <p:nvPr>
            <p:ph type="body" idx="1"/>
          </p:nvPr>
        </p:nvSpPr>
        <p:spPr>
          <a:xfrm>
            <a:off x="945269" y="1683125"/>
            <a:ext cx="6782441" cy="11150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55" name="Shape 5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8450" y="4835453"/>
            <a:ext cx="3467099" cy="10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Shape 556"/>
          <p:cNvSpPr/>
          <p:nvPr/>
        </p:nvSpPr>
        <p:spPr>
          <a:xfrm>
            <a:off x="1717066" y="3608839"/>
            <a:ext cx="1646690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Shape 557"/>
          <p:cNvSpPr txBox="1">
            <a:spLocks noGrp="1"/>
          </p:cNvSpPr>
          <p:nvPr>
            <p:ph type="body" idx="2"/>
          </p:nvPr>
        </p:nvSpPr>
        <p:spPr>
          <a:xfrm>
            <a:off x="1832092" y="3777448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8" name="Shape 558"/>
          <p:cNvSpPr/>
          <p:nvPr/>
        </p:nvSpPr>
        <p:spPr>
          <a:xfrm>
            <a:off x="3621992" y="3791200"/>
            <a:ext cx="2104160" cy="8617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9" name="Shape 5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233" y="4632333"/>
            <a:ext cx="342899" cy="21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Shape 5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3137" y="459803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Shape 561"/>
          <p:cNvSpPr/>
          <p:nvPr/>
        </p:nvSpPr>
        <p:spPr>
          <a:xfrm>
            <a:off x="5971121" y="3608839"/>
            <a:ext cx="1776194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Shape 562"/>
          <p:cNvSpPr txBox="1">
            <a:spLocks noGrp="1"/>
          </p:cNvSpPr>
          <p:nvPr>
            <p:ph type="body" idx="3"/>
          </p:nvPr>
        </p:nvSpPr>
        <p:spPr>
          <a:xfrm>
            <a:off x="6093023" y="377744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3" name="Shape 563"/>
          <p:cNvSpPr txBox="1">
            <a:spLocks noGrp="1"/>
          </p:cNvSpPr>
          <p:nvPr>
            <p:ph type="body" idx="4"/>
          </p:nvPr>
        </p:nvSpPr>
        <p:spPr>
          <a:xfrm>
            <a:off x="3797310" y="3967366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64" name="Shape 5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057" y="4619553"/>
            <a:ext cx="330200" cy="21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Section Header"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Shape 566"/>
          <p:cNvSpPr txBox="1">
            <a:spLocks noGrp="1"/>
          </p:cNvSpPr>
          <p:nvPr>
            <p:ph type="title"/>
          </p:nvPr>
        </p:nvSpPr>
        <p:spPr>
          <a:xfrm>
            <a:off x="186619" y="596700"/>
            <a:ext cx="3525981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67" name="Shape 5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9180" y="2625165"/>
            <a:ext cx="3708400" cy="3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Shape 568"/>
          <p:cNvSpPr txBox="1">
            <a:spLocks noGrp="1"/>
          </p:cNvSpPr>
          <p:nvPr>
            <p:ph type="body" idx="1"/>
          </p:nvPr>
        </p:nvSpPr>
        <p:spPr>
          <a:xfrm>
            <a:off x="186619" y="1556648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571" name="Shape 571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572" name="Shape 5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Shape 573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574" name="Shape 574"/>
          <p:cNvSpPr txBox="1">
            <a:spLocks noGrp="1"/>
          </p:cNvSpPr>
          <p:nvPr>
            <p:ph type="body" idx="1"/>
          </p:nvPr>
        </p:nvSpPr>
        <p:spPr>
          <a:xfrm>
            <a:off x="4408301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5" name="Shape 575"/>
          <p:cNvSpPr txBox="1">
            <a:spLocks noGrp="1"/>
          </p:cNvSpPr>
          <p:nvPr>
            <p:ph type="body" idx="2"/>
          </p:nvPr>
        </p:nvSpPr>
        <p:spPr>
          <a:xfrm>
            <a:off x="4408301" y="672472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6" name="Shape 576"/>
          <p:cNvSpPr>
            <a:spLocks noGrp="1"/>
          </p:cNvSpPr>
          <p:nvPr>
            <p:ph type="pic" idx="3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9" name="Shape 579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0" name="Shape 580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83" name="Shape 58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4" name="Shape 584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5" name="Shape 58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Shape 58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88" name="Shape 588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9" name="Shape 589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0" name="Shape 590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1" name="Shape 59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2" name="Shape 59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95" name="Shape 59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Shape 59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0" name="Shape 600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1" name="Shape 60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2" name="Shape 602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168" name="Shape 168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05" name="Shape 605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6" name="Shape 606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7" name="Shape 607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0" name="Shape 610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1" name="Shape 61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5" name="Shape 61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9" name="Shape 649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Shape 65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1" name="Shape 6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79492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Shape 6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5" name="Shape 655"/>
          <p:cNvSpPr/>
          <p:nvPr/>
        </p:nvSpPr>
        <p:spPr>
          <a:xfrm>
            <a:off x="172192" y="6365173"/>
            <a:ext cx="2671947" cy="4928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Shape 65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7" name="Shape 6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08600" y="2473396"/>
            <a:ext cx="2971799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Shape 6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" y="3840082"/>
            <a:ext cx="7416800" cy="135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Shape 660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C386F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661" name="Shape 6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7250" y="3892550"/>
            <a:ext cx="7429500" cy="19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Shape 662"/>
          <p:cNvSpPr/>
          <p:nvPr/>
        </p:nvSpPr>
        <p:spPr>
          <a:xfrm>
            <a:off x="4076700" y="2671792"/>
            <a:ext cx="2654299" cy="13736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762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3" name="Shape 6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1650" y="4000851"/>
            <a:ext cx="482599" cy="3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Shape 664"/>
          <p:cNvSpPr txBox="1">
            <a:spLocks noGrp="1"/>
          </p:cNvSpPr>
          <p:nvPr>
            <p:ph type="title"/>
          </p:nvPr>
        </p:nvSpPr>
        <p:spPr>
          <a:xfrm>
            <a:off x="861999" y="733712"/>
            <a:ext cx="6001939" cy="1348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4311650" y="2960318"/>
            <a:ext cx="1887538" cy="81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Shape 667"/>
          <p:cNvSpPr/>
          <p:nvPr/>
        </p:nvSpPr>
        <p:spPr>
          <a:xfrm>
            <a:off x="0" y="0"/>
            <a:ext cx="9144000" cy="6477528"/>
          </a:xfrm>
          <a:prstGeom prst="rect">
            <a:avLst/>
          </a:prstGeom>
          <a:solidFill>
            <a:srgbClr val="D1CE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Shape 668"/>
          <p:cNvSpPr/>
          <p:nvPr/>
        </p:nvSpPr>
        <p:spPr>
          <a:xfrm>
            <a:off x="1913688" y="2219064"/>
            <a:ext cx="5432399" cy="24120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0" name="Shape 670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Shape 671"/>
          <p:cNvSpPr/>
          <p:nvPr/>
        </p:nvSpPr>
        <p:spPr>
          <a:xfrm>
            <a:off x="1605830" y="1930400"/>
            <a:ext cx="2365199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Section Header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Shape 674"/>
          <p:cNvSpPr/>
          <p:nvPr/>
        </p:nvSpPr>
        <p:spPr>
          <a:xfrm>
            <a:off x="1913688" y="1591533"/>
            <a:ext cx="5432399" cy="4026349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Shape 675"/>
          <p:cNvSpPr/>
          <p:nvPr/>
        </p:nvSpPr>
        <p:spPr>
          <a:xfrm>
            <a:off x="1605829" y="1306467"/>
            <a:ext cx="3556347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Shape 676"/>
          <p:cNvSpPr txBox="1">
            <a:spLocks noGrp="1"/>
          </p:cNvSpPr>
          <p:nvPr>
            <p:ph type="body" idx="1"/>
          </p:nvPr>
        </p:nvSpPr>
        <p:spPr>
          <a:xfrm>
            <a:off x="2210538" y="2050871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7" name="Shape 677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Shape 678"/>
          <p:cNvSpPr/>
          <p:nvPr/>
        </p:nvSpPr>
        <p:spPr>
          <a:xfrm>
            <a:off x="1605829" y="687295"/>
            <a:ext cx="3451758" cy="627528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Shape 679"/>
          <p:cNvSpPr txBox="1">
            <a:spLocks noGrp="1"/>
          </p:cNvSpPr>
          <p:nvPr>
            <p:ph type="title"/>
          </p:nvPr>
        </p:nvSpPr>
        <p:spPr>
          <a:xfrm>
            <a:off x="1687499" y="1235934"/>
            <a:ext cx="3758559" cy="697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alibri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Shape 6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12" y="0"/>
            <a:ext cx="913977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Shape 682"/>
          <p:cNvSpPr txBox="1">
            <a:spLocks noGrp="1"/>
          </p:cNvSpPr>
          <p:nvPr>
            <p:ph type="body" idx="1"/>
          </p:nvPr>
        </p:nvSpPr>
        <p:spPr>
          <a:xfrm>
            <a:off x="6875" y="0"/>
            <a:ext cx="9144000" cy="6476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3" name="Shape 683"/>
          <p:cNvSpPr/>
          <p:nvPr/>
        </p:nvSpPr>
        <p:spPr>
          <a:xfrm>
            <a:off x="545741" y="4655551"/>
            <a:ext cx="4467368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Shape 684"/>
          <p:cNvSpPr/>
          <p:nvPr/>
        </p:nvSpPr>
        <p:spPr>
          <a:xfrm>
            <a:off x="545741" y="5227051"/>
            <a:ext cx="5731304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Shape 685"/>
          <p:cNvSpPr/>
          <p:nvPr/>
        </p:nvSpPr>
        <p:spPr>
          <a:xfrm>
            <a:off x="545741" y="5803282"/>
            <a:ext cx="3991881" cy="572399"/>
          </a:xfrm>
          <a:prstGeom prst="rect">
            <a:avLst/>
          </a:prstGeom>
          <a:solidFill>
            <a:srgbClr val="433A5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Shape 68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08000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Shape 687"/>
          <p:cNvSpPr txBox="1">
            <a:spLocks noGrp="1"/>
          </p:cNvSpPr>
          <p:nvPr>
            <p:ph type="title"/>
          </p:nvPr>
        </p:nvSpPr>
        <p:spPr>
          <a:xfrm>
            <a:off x="593866" y="4637392"/>
            <a:ext cx="5545677" cy="17451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Section Header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690" name="Shape 690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691" name="Shape 6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Shape 69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Shape 693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694" name="Shape 6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766" y="3735614"/>
            <a:ext cx="2692399" cy="2209799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Shape 695"/>
          <p:cNvSpPr txBox="1">
            <a:spLocks noGrp="1"/>
          </p:cNvSpPr>
          <p:nvPr>
            <p:ph type="body" idx="1"/>
          </p:nvPr>
        </p:nvSpPr>
        <p:spPr>
          <a:xfrm>
            <a:off x="842376" y="3903898"/>
            <a:ext cx="2321790" cy="3020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6" name="Shape 696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7" name="Shape 697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Section Header"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Shape 699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00" name="Shape 700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01" name="Shape 7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Shape 70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3" name="Shape 7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1996" y="3468914"/>
            <a:ext cx="1384299" cy="24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Shape 704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705" name="Shape 705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6" name="Shape 706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ection Header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Shape 70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09" name="Shape 70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10" name="Shape 7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Shape 71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Shape 71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pic>
        <p:nvPicPr>
          <p:cNvPr id="713" name="Shape 7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525" y="3532414"/>
            <a:ext cx="2412999" cy="2412999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Shape 714"/>
          <p:cNvSpPr txBox="1">
            <a:spLocks noGrp="1"/>
          </p:cNvSpPr>
          <p:nvPr>
            <p:ph type="body" idx="1"/>
          </p:nvPr>
        </p:nvSpPr>
        <p:spPr>
          <a:xfrm>
            <a:off x="1542721" y="3657369"/>
            <a:ext cx="1400687" cy="5412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5" name="Shape 71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6" name="Shape 71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Section Header"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Shape 71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19" name="Shape 71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20" name="Shape 7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Shape 72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Shape 72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723" name="Shape 7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081" y="3126014"/>
            <a:ext cx="26416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Shape 724"/>
          <p:cNvSpPr txBox="1">
            <a:spLocks noGrp="1"/>
          </p:cNvSpPr>
          <p:nvPr>
            <p:ph type="body" idx="1"/>
          </p:nvPr>
        </p:nvSpPr>
        <p:spPr>
          <a:xfrm>
            <a:off x="733452" y="3291310"/>
            <a:ext cx="2320520" cy="7951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5" name="Shape 725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6" name="Shape 726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ection Header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29" name="Shape 729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30" name="Shape 7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Shape 73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Shape 732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pic>
        <p:nvPicPr>
          <p:cNvPr id="733" name="Shape 733"/>
          <p:cNvPicPr preferRelativeResize="0"/>
          <p:nvPr/>
        </p:nvPicPr>
        <p:blipFill/>
        <p:spPr>
          <a:xfrm>
            <a:off x="1108583" y="3519714"/>
            <a:ext cx="1384299" cy="242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734" name="Shape 734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5" name="Shape 735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Section Header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737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38" name="Shape 738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39" name="Shape 7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Shape 740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Shape 741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742" name="Shape 742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3" name="Shape 743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Section Header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Shape 745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3234907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47" name="Shape 7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Shape 748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Shape 749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</a:p>
        </p:txBody>
      </p:sp>
      <p:pic>
        <p:nvPicPr>
          <p:cNvPr id="750" name="Shape 7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583" y="4709351"/>
            <a:ext cx="1384299" cy="1244599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Shape 751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2" name="Shape 752"/>
          <p:cNvSpPr txBox="1">
            <a:spLocks noGrp="1"/>
          </p:cNvSpPr>
          <p:nvPr>
            <p:ph type="body" idx="2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Section Header"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Shape 75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55" name="Shape 755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56" name="Shape 7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Shape 75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Shape 758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pic>
        <p:nvPicPr>
          <p:cNvPr id="759" name="Shape 7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517" y="3490151"/>
            <a:ext cx="22860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Shape 760"/>
          <p:cNvSpPr txBox="1">
            <a:spLocks noGrp="1"/>
          </p:cNvSpPr>
          <p:nvPr>
            <p:ph type="body" idx="1"/>
          </p:nvPr>
        </p:nvSpPr>
        <p:spPr>
          <a:xfrm>
            <a:off x="1643528" y="3642430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1" name="Shape 761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2" name="Shape 762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Section Header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Shape 76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65" name="Shape 765"/>
          <p:cNvSpPr txBox="1">
            <a:spLocks noGrp="1"/>
          </p:cNvSpPr>
          <p:nvPr>
            <p:ph type="title"/>
          </p:nvPr>
        </p:nvSpPr>
        <p:spPr>
          <a:xfrm>
            <a:off x="186620" y="367893"/>
            <a:ext cx="1225319" cy="10216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66" name="Shape 7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617" y="317827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Shape 767"/>
          <p:cNvSpPr txBox="1"/>
          <p:nvPr/>
        </p:nvSpPr>
        <p:spPr>
          <a:xfrm>
            <a:off x="363872" y="29548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</a:pPr>
            <a:endParaRPr sz="3800" b="0" i="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Shape 768"/>
          <p:cNvSpPr txBox="1"/>
          <p:nvPr/>
        </p:nvSpPr>
        <p:spPr>
          <a:xfrm>
            <a:off x="1491925" y="332836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pic>
        <p:nvPicPr>
          <p:cNvPr id="769" name="Shape 7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962" y="3490151"/>
            <a:ext cx="2476500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Shape 770"/>
          <p:cNvSpPr txBox="1">
            <a:spLocks noGrp="1"/>
          </p:cNvSpPr>
          <p:nvPr>
            <p:ph type="body" idx="1"/>
          </p:nvPr>
        </p:nvSpPr>
        <p:spPr>
          <a:xfrm>
            <a:off x="1415617" y="3649901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1" name="Shape 771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2" name="Shape 772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ection Header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Shape 77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Shape 775"/>
          <p:cNvSpPr/>
          <p:nvPr/>
        </p:nvSpPr>
        <p:spPr>
          <a:xfrm>
            <a:off x="863600" y="981623"/>
            <a:ext cx="3804943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Shape 776"/>
          <p:cNvSpPr/>
          <p:nvPr/>
        </p:nvSpPr>
        <p:spPr>
          <a:xfrm>
            <a:off x="863600" y="1556487"/>
            <a:ext cx="590187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Shape 777"/>
          <p:cNvSpPr txBox="1">
            <a:spLocks noGrp="1"/>
          </p:cNvSpPr>
          <p:nvPr>
            <p:ph type="title"/>
          </p:nvPr>
        </p:nvSpPr>
        <p:spPr>
          <a:xfrm>
            <a:off x="945269" y="995461"/>
            <a:ext cx="5957709" cy="1233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78" name="Shape 7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600" y="3201927"/>
            <a:ext cx="7416800" cy="2489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ection Header"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/>
          <p:nvPr/>
        </p:nvSpPr>
        <p:spPr>
          <a:xfrm>
            <a:off x="863600" y="981623"/>
            <a:ext cx="2243985" cy="630707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Shape 781"/>
          <p:cNvSpPr txBox="1">
            <a:spLocks noGrp="1"/>
          </p:cNvSpPr>
          <p:nvPr>
            <p:ph type="title"/>
          </p:nvPr>
        </p:nvSpPr>
        <p:spPr>
          <a:xfrm>
            <a:off x="945270" y="995461"/>
            <a:ext cx="2107313" cy="6168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82" name="Shape 782"/>
          <p:cNvSpPr txBox="1">
            <a:spLocks noGrp="1"/>
          </p:cNvSpPr>
          <p:nvPr>
            <p:ph type="body" idx="1"/>
          </p:nvPr>
        </p:nvSpPr>
        <p:spPr>
          <a:xfrm>
            <a:off x="945269" y="1683125"/>
            <a:ext cx="6782441" cy="11150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83" name="Shape 7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8450" y="4835453"/>
            <a:ext cx="3467099" cy="10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Shape 784"/>
          <p:cNvSpPr/>
          <p:nvPr/>
        </p:nvSpPr>
        <p:spPr>
          <a:xfrm>
            <a:off x="1717066" y="3608839"/>
            <a:ext cx="1646690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Shape 785"/>
          <p:cNvSpPr txBox="1">
            <a:spLocks noGrp="1"/>
          </p:cNvSpPr>
          <p:nvPr>
            <p:ph type="body" idx="2"/>
          </p:nvPr>
        </p:nvSpPr>
        <p:spPr>
          <a:xfrm>
            <a:off x="1832092" y="3777448"/>
            <a:ext cx="1402885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6" name="Shape 786"/>
          <p:cNvSpPr/>
          <p:nvPr/>
        </p:nvSpPr>
        <p:spPr>
          <a:xfrm>
            <a:off x="3621992" y="3791200"/>
            <a:ext cx="2104160" cy="8617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7" name="Shape 7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233" y="4632333"/>
            <a:ext cx="342899" cy="21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Shape 7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3137" y="4598032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Shape 789"/>
          <p:cNvSpPr/>
          <p:nvPr/>
        </p:nvSpPr>
        <p:spPr>
          <a:xfrm>
            <a:off x="5971121" y="3608839"/>
            <a:ext cx="1776194" cy="104411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433A53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Shape 790"/>
          <p:cNvSpPr txBox="1">
            <a:spLocks noGrp="1"/>
          </p:cNvSpPr>
          <p:nvPr>
            <p:ph type="body" idx="3"/>
          </p:nvPr>
        </p:nvSpPr>
        <p:spPr>
          <a:xfrm>
            <a:off x="6093023" y="3777448"/>
            <a:ext cx="1544290" cy="70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1" name="Shape 791"/>
          <p:cNvSpPr txBox="1">
            <a:spLocks noGrp="1"/>
          </p:cNvSpPr>
          <p:nvPr>
            <p:ph type="body" idx="4"/>
          </p:nvPr>
        </p:nvSpPr>
        <p:spPr>
          <a:xfrm>
            <a:off x="3797310" y="3967366"/>
            <a:ext cx="1753522" cy="4714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92" name="Shape 7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057" y="4619553"/>
            <a:ext cx="330200" cy="215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ection Header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/>
          <p:nvPr/>
        </p:nvSpPr>
        <p:spPr>
          <a:xfrm>
            <a:off x="0" y="0"/>
            <a:ext cx="3627911" cy="6477528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795" name="Shape 795"/>
          <p:cNvSpPr txBox="1">
            <a:spLocks noGrp="1"/>
          </p:cNvSpPr>
          <p:nvPr>
            <p:ph type="title"/>
          </p:nvPr>
        </p:nvSpPr>
        <p:spPr>
          <a:xfrm>
            <a:off x="186620" y="1040253"/>
            <a:ext cx="2706535" cy="1037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pic>
        <p:nvPicPr>
          <p:cNvPr id="796" name="Shape 7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565" y="280471"/>
            <a:ext cx="596900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Shape 797"/>
          <p:cNvSpPr txBox="1"/>
          <p:nvPr/>
        </p:nvSpPr>
        <p:spPr>
          <a:xfrm>
            <a:off x="363872" y="303071"/>
            <a:ext cx="444287" cy="5818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3800" b="0" i="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798" name="Shape 798"/>
          <p:cNvSpPr>
            <a:spLocks noGrp="1"/>
          </p:cNvSpPr>
          <p:nvPr>
            <p:ph type="pic" idx="2"/>
          </p:nvPr>
        </p:nvSpPr>
        <p:spPr>
          <a:xfrm>
            <a:off x="562706" y="3614737"/>
            <a:ext cx="2330449" cy="2330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9" name="Shape 799"/>
          <p:cNvSpPr txBox="1">
            <a:spLocks noGrp="1"/>
          </p:cNvSpPr>
          <p:nvPr>
            <p:ph type="body" idx="1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15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0" name="Shape 800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73684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Shape 80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3" name="Shape 80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4" name="Shape 804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Shape 80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07" name="Shape 80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8" name="Shape 80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9" name="Shape 80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Shape 81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2" name="Shape 812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3" name="Shape 813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4" name="Shape 814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0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2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5" name="Shape 81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0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6" name="Shape 81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Shape 81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9" name="Shape 81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Shape 82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Shape 8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4" name="Shape 824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5" name="Shape 82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6" name="Shape 826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Shape 82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9" name="Shape 829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32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4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0" name="Shape 83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Font typeface="Noto Sans Symbols"/>
              <a:buNone/>
              <a:defRPr sz="1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2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Font typeface="Noto Sans Symbols"/>
              <a:buNone/>
              <a:defRPr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1" name="Shape 831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Shape 833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34" name="Shape 834"/>
          <p:cNvSpPr txBox="1">
            <a:spLocks noGrp="1"/>
          </p:cNvSpPr>
          <p:nvPr>
            <p:ph type="body" idx="1"/>
          </p:nvPr>
        </p:nvSpPr>
        <p:spPr>
          <a:xfrm rot="5400000">
            <a:off x="2180005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5" name="Shape 835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Shape 837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38" name="Shape 838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9" name="Shape 839"/>
          <p:cNvSpPr txBox="1">
            <a:spLocks noGrp="1"/>
          </p:cNvSpPr>
          <p:nvPr>
            <p:ph type="sldNum" idx="12"/>
          </p:nvPr>
        </p:nvSpPr>
        <p:spPr>
          <a:xfrm>
            <a:off x="6928589" y="6612900"/>
            <a:ext cx="2057400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Shape 1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 </a:t>
            </a:r>
            <a:r>
              <a:rPr lang="en-US" sz="1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1</a:t>
            </a:r>
          </a:p>
        </p:txBody>
      </p:sp>
      <p:sp>
        <p:nvSpPr>
          <p:cNvPr id="15" name="Shape 15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 b="0" i="0" u="none" strike="noStrike" cap="none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Shape 211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4" name="Shape 214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 b="0" i="0" u="none" strike="noStrike" cap="none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Shape 414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Shape 415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17" name="Shape 417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Shape 418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 </a:t>
            </a:r>
            <a:r>
              <a:rPr lang="en-US" sz="10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2</a:t>
            </a:r>
          </a:p>
        </p:txBody>
      </p:sp>
      <p:sp>
        <p:nvSpPr>
          <p:cNvPr id="419" name="Shape 419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Shape 617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0" y="6477528"/>
            <a:ext cx="9144000" cy="380472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Shape 618"/>
          <p:cNvSpPr txBox="1">
            <a:spLocks noGrp="1"/>
          </p:cNvSpPr>
          <p:nvPr>
            <p:ph type="title"/>
          </p:nvPr>
        </p:nvSpPr>
        <p:spPr>
          <a:xfrm>
            <a:off x="412325" y="365126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Font typeface="Calibri"/>
              <a:buNone/>
              <a:defRPr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9" name="Shape 619"/>
          <p:cNvSpPr txBox="1">
            <a:spLocks noGrp="1"/>
          </p:cNvSpPr>
          <p:nvPr>
            <p:ph type="body" idx="1"/>
          </p:nvPr>
        </p:nvSpPr>
        <p:spPr>
          <a:xfrm>
            <a:off x="412325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12700" algn="l" rtl="0">
              <a:lnSpc>
                <a:spcPct val="9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38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635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33350" algn="l" rtl="0">
              <a:lnSpc>
                <a:spcPct val="90000"/>
              </a:lnSpc>
              <a:spcBef>
                <a:spcPts val="500"/>
              </a:spcBef>
              <a:buClr>
                <a:srgbClr val="433A53"/>
              </a:buClr>
              <a:buSzPct val="100000"/>
              <a:buFont typeface="Noto Sans Symbols"/>
              <a:buChar char="▪"/>
              <a:defRPr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20" name="Shape 620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223641" y="6566164"/>
            <a:ext cx="254000" cy="203199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Shape 621"/>
          <p:cNvSpPr txBox="1"/>
          <p:nvPr/>
        </p:nvSpPr>
        <p:spPr>
          <a:xfrm>
            <a:off x="53372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100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INTERVIEW </a:t>
            </a:r>
            <a:r>
              <a:rPr lang="en-US" sz="10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3</a:t>
            </a:r>
          </a:p>
        </p:txBody>
      </p:sp>
      <p:sp>
        <p:nvSpPr>
          <p:cNvPr id="622" name="Shape 622"/>
          <p:cNvSpPr txBox="1"/>
          <p:nvPr/>
        </p:nvSpPr>
        <p:spPr>
          <a:xfrm>
            <a:off x="6750375" y="6612900"/>
            <a:ext cx="2256974" cy="1097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Calibri"/>
              <a:buNone/>
            </a:pPr>
            <a:fld id="{00000000-1234-1234-1234-123412341234}" type="slidenum">
              <a:rPr lang="en-US" sz="1000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000">
              <a:solidFill>
                <a:srgbClr val="433A5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  <p:sldLayoutId id="2147483759" r:id="rId23"/>
    <p:sldLayoutId id="2147483760" r:id="rId24"/>
    <p:sldLayoutId id="2147483761" r:id="rId25"/>
    <p:sldLayoutId id="2147483762" r:id="rId26"/>
    <p:sldLayoutId id="2147483763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Shape 844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Preparing for an </a:t>
            </a:r>
            <a:r>
              <a:rPr lang="en-US"/>
              <a:t>I</a:t>
            </a: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nterview with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Shape 849"/>
          <p:cNvSpPr txBox="1">
            <a:spLocks noGrp="1"/>
          </p:cNvSpPr>
          <p:nvPr>
            <p:ph type="body" idx="1"/>
          </p:nvPr>
        </p:nvSpPr>
        <p:spPr>
          <a:xfrm>
            <a:off x="2210538" y="2678400"/>
            <a:ext cx="4647462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1: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Speaking </a:t>
            </a:r>
            <a:r>
              <a:rPr lang="en-US"/>
              <a:t>P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rofessionally</a:t>
            </a:r>
          </a:p>
          <a:p>
            <a:pPr marL="228600" marR="0" lvl="0" indent="-22860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2: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Find &amp; </a:t>
            </a:r>
            <a:r>
              <a:rPr lang="en-US"/>
              <a:t>E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xplore a job</a:t>
            </a:r>
          </a:p>
          <a:p>
            <a:pPr marL="228600" marR="0" lvl="0" indent="-228600" algn="l" rtl="0">
              <a:lnSpc>
                <a:spcPct val="14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3: 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Mock </a:t>
            </a:r>
            <a:r>
              <a:rPr lang="en-US"/>
              <a:t>I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nterview “Speed Dating”</a:t>
            </a:r>
          </a:p>
        </p:txBody>
      </p:sp>
      <p:sp>
        <p:nvSpPr>
          <p:cNvPr id="850" name="Shape 850"/>
          <p:cNvSpPr txBox="1">
            <a:spLocks noGrp="1"/>
          </p:cNvSpPr>
          <p:nvPr>
            <p:ph type="title"/>
          </p:nvPr>
        </p:nvSpPr>
        <p:spPr>
          <a:xfrm>
            <a:off x="1687500" y="1863464"/>
            <a:ext cx="2201862" cy="6976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/>
              <a:t>P</a:t>
            </a:r>
            <a:r>
              <a:rPr lang="en-US"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Shape 950"/>
          <p:cNvSpPr/>
          <p:nvPr/>
        </p:nvSpPr>
        <p:spPr>
          <a:xfrm>
            <a:off x="766487" y="1026108"/>
            <a:ext cx="1830422" cy="5785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Shape 951"/>
          <p:cNvSpPr/>
          <p:nvPr/>
        </p:nvSpPr>
        <p:spPr>
          <a:xfrm>
            <a:off x="766485" y="1595970"/>
            <a:ext cx="5065284" cy="6329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Shape 952"/>
          <p:cNvSpPr txBox="1">
            <a:spLocks noGrp="1"/>
          </p:cNvSpPr>
          <p:nvPr>
            <p:ph type="title"/>
          </p:nvPr>
        </p:nvSpPr>
        <p:spPr>
          <a:xfrm>
            <a:off x="861999" y="903601"/>
            <a:ext cx="6001800" cy="1348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DAY 2:</a:t>
            </a:r>
            <a:b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Find &amp; explore a job</a:t>
            </a:r>
          </a:p>
        </p:txBody>
      </p:sp>
      <p:sp>
        <p:nvSpPr>
          <p:cNvPr id="953" name="Shape 953"/>
          <p:cNvSpPr txBox="1">
            <a:spLocks noGrp="1"/>
          </p:cNvSpPr>
          <p:nvPr>
            <p:ph type="body" idx="1"/>
          </p:nvPr>
        </p:nvSpPr>
        <p:spPr>
          <a:xfrm>
            <a:off x="3668058" y="3139613"/>
            <a:ext cx="3195878" cy="43879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This job sounds great!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Shape 958"/>
          <p:cNvSpPr txBox="1">
            <a:spLocks noGrp="1"/>
          </p:cNvSpPr>
          <p:nvPr>
            <p:ph type="body" idx="1"/>
          </p:nvPr>
        </p:nvSpPr>
        <p:spPr>
          <a:xfrm>
            <a:off x="1643528" y="3603946"/>
            <a:ext cx="1404470" cy="53363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I’d like to apply to this position!</a:t>
            </a:r>
          </a:p>
        </p:txBody>
      </p:sp>
      <p:sp>
        <p:nvSpPr>
          <p:cNvPr id="959" name="Shape 959"/>
          <p:cNvSpPr txBox="1">
            <a:spLocks noGrp="1"/>
          </p:cNvSpPr>
          <p:nvPr>
            <p:ph type="body" idx="2"/>
          </p:nvPr>
        </p:nvSpPr>
        <p:spPr>
          <a:xfrm>
            <a:off x="4116957" y="1709161"/>
            <a:ext cx="4581228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This should be a job you could </a:t>
            </a:r>
            <a:r>
              <a:rPr lang="en-US" sz="2000" b="0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currently</a:t>
            </a: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 apply for. When you find one: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Email the link to yourself to print later or copy &amp; paste into a word doc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Leave the posting up to use in part 4</a:t>
            </a:r>
          </a:p>
        </p:txBody>
      </p:sp>
      <p:sp>
        <p:nvSpPr>
          <p:cNvPr id="960" name="Shape 960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6689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Find a job posting of interest</a:t>
            </a:r>
          </a:p>
        </p:txBody>
      </p:sp>
      <p:sp>
        <p:nvSpPr>
          <p:cNvPr id="961" name="Shape 961"/>
          <p:cNvSpPr txBox="1"/>
          <p:nvPr/>
        </p:nvSpPr>
        <p:spPr>
          <a:xfrm>
            <a:off x="247880" y="247882"/>
            <a:ext cx="1150123" cy="677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000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38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STEP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Shape 967"/>
          <p:cNvSpPr txBox="1">
            <a:spLocks noGrp="1"/>
          </p:cNvSpPr>
          <p:nvPr>
            <p:ph type="body" idx="1"/>
          </p:nvPr>
        </p:nvSpPr>
        <p:spPr>
          <a:xfrm>
            <a:off x="1449992" y="3601357"/>
            <a:ext cx="1624911" cy="6830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15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 want this position because…</a:t>
            </a:r>
          </a:p>
        </p:txBody>
      </p:sp>
      <p:sp>
        <p:nvSpPr>
          <p:cNvPr id="968" name="Shape 968"/>
          <p:cNvSpPr txBox="1">
            <a:spLocks noGrp="1"/>
          </p:cNvSpPr>
          <p:nvPr>
            <p:ph type="body" idx="2"/>
          </p:nvPr>
        </p:nvSpPr>
        <p:spPr>
          <a:xfrm>
            <a:off x="4116958" y="3065350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“Common Interview Questions”</a:t>
            </a:r>
          </a:p>
          <a:p>
            <a:pPr marL="228600" marR="0" lvl="0" indent="-228600" algn="l" rtl="0">
              <a:lnSpc>
                <a:spcPct val="110000"/>
              </a:lnSpc>
              <a:spcBef>
                <a:spcPts val="1000"/>
              </a:spcBef>
              <a:buClr>
                <a:srgbClr val="433A53"/>
              </a:buClr>
              <a:buSzPct val="100000"/>
              <a:buFont typeface="Noto Sans Symbols"/>
              <a:buChar char="▪"/>
            </a:pPr>
            <a:r>
              <a:rPr lang="en-US" sz="2000" b="0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“Questions to Ask an Employer”</a:t>
            </a:r>
          </a:p>
        </p:txBody>
      </p:sp>
      <p:sp>
        <p:nvSpPr>
          <p:cNvPr id="969" name="Shape 969"/>
          <p:cNvSpPr txBox="1">
            <a:spLocks noGrp="1"/>
          </p:cNvSpPr>
          <p:nvPr>
            <p:ph type="body" idx="3"/>
          </p:nvPr>
        </p:nvSpPr>
        <p:spPr>
          <a:xfrm>
            <a:off x="4116958" y="1040253"/>
            <a:ext cx="4106306" cy="16354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lang="en-US" sz="2600" b="1" i="1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Table B, </a:t>
            </a:r>
            <a:r>
              <a:rPr lang="en-US" sz="26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answer your questions from yesterday as if you were interviewing for your job posting</a:t>
            </a:r>
          </a:p>
        </p:txBody>
      </p:sp>
      <p:sp>
        <p:nvSpPr>
          <p:cNvPr id="970" name="Shape 970"/>
          <p:cNvSpPr txBox="1"/>
          <p:nvPr/>
        </p:nvSpPr>
        <p:spPr>
          <a:xfrm>
            <a:off x="247880" y="247882"/>
            <a:ext cx="1150123" cy="6771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000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33A53"/>
              </a:buClr>
              <a:buSzPct val="25000"/>
              <a:buFont typeface="Noto Sans Symbols"/>
              <a:buNone/>
            </a:pPr>
            <a:r>
              <a:rPr lang="en-US" sz="3800" b="1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STEP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Shape 1009"/>
          <p:cNvSpPr txBox="1">
            <a:spLocks noGrp="1"/>
          </p:cNvSpPr>
          <p:nvPr>
            <p:ph type="title"/>
          </p:nvPr>
        </p:nvSpPr>
        <p:spPr>
          <a:xfrm>
            <a:off x="628650" y="1579419"/>
            <a:ext cx="7886700" cy="7020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rgbClr val="433A53"/>
              </a:buClr>
              <a:buSzPct val="25000"/>
              <a:buFont typeface="Calibri"/>
              <a:buNone/>
            </a:pPr>
            <a:r>
              <a:rPr lang="en-US" sz="4400" b="1" i="0" u="none" strike="noStrike" cap="none">
                <a:solidFill>
                  <a:srgbClr val="433A53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Macintosh PowerPoint</Application>
  <PresentationFormat>On-screen Show (4:3)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Noto Sans Symbols</vt:lpstr>
      <vt:lpstr>Office Theme</vt:lpstr>
      <vt:lpstr>3_Office Theme</vt:lpstr>
      <vt:lpstr>1_Office Theme</vt:lpstr>
      <vt:lpstr>2_Office Theme</vt:lpstr>
      <vt:lpstr>Preparing for an Interview with</vt:lpstr>
      <vt:lpstr>The Plan</vt:lpstr>
      <vt:lpstr>DAY 2: Find &amp; explore a job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an Interview with</dc:title>
  <cp:lastModifiedBy>Sharyn Grose</cp:lastModifiedBy>
  <cp:revision>2</cp:revision>
  <dcterms:modified xsi:type="dcterms:W3CDTF">2025-01-06T17:19:38Z</dcterms:modified>
</cp:coreProperties>
</file>