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4" r:id="rId1"/>
    <p:sldMasterId id="2147483765" r:id="rId2"/>
    <p:sldMasterId id="2147483767" r:id="rId3"/>
  </p:sldMasterIdLst>
  <p:notesMasterIdLst>
    <p:notesMasterId r:id="rId12"/>
  </p:notesMasterIdLst>
  <p:sldIdLst>
    <p:sldId id="256" r:id="rId4"/>
    <p:sldId id="257" r:id="rId5"/>
    <p:sldId id="274" r:id="rId6"/>
    <p:sldId id="275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59"/>
  </p:normalViewPr>
  <p:slideViewPr>
    <p:cSldViewPr snapToGrid="0">
      <p:cViewPr varScale="1">
        <p:scale>
          <a:sx n="110" d="100"/>
          <a:sy n="110" d="100"/>
        </p:scale>
        <p:origin x="1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2" name="Shape 8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7" name="Shape 8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Shape 9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3" name="Shape 9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1" name="Shape 9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Shape 9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7" name="Shape 9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Shape 9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3" name="Shape 9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0" name="Shape 10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Shape 10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7" name="Shape 10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28650" y="1579419"/>
            <a:ext cx="7886700" cy="7020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172192" y="6365173"/>
            <a:ext cx="2671947" cy="492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8600" y="2473396"/>
            <a:ext cx="297179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600" y="3840082"/>
            <a:ext cx="7416800" cy="135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2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2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2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4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2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 rot="5400000">
            <a:off x="2180005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D1CED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1913688" y="2219064"/>
            <a:ext cx="5432399" cy="241200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2210538" y="2678400"/>
            <a:ext cx="4647462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1605830" y="1930400"/>
            <a:ext cx="2365199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687500" y="1863464"/>
            <a:ext cx="2201862" cy="697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628650" y="1579419"/>
            <a:ext cx="7886700" cy="7020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172192" y="6365173"/>
            <a:ext cx="2671947" cy="492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8600" y="2473396"/>
            <a:ext cx="297179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600" y="3840082"/>
            <a:ext cx="7416800" cy="135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Section Header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1913688" y="1591533"/>
            <a:ext cx="5432399" cy="4026349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1605829" y="1306467"/>
            <a:ext cx="3556347" cy="627528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2210538" y="2050871"/>
            <a:ext cx="4647462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1605829" y="687295"/>
            <a:ext cx="3451758" cy="627528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1687499" y="1235934"/>
            <a:ext cx="3758559" cy="697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D1CED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913688" y="2219064"/>
            <a:ext cx="5432399" cy="241200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2210538" y="2678400"/>
            <a:ext cx="4647462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1605830" y="1930400"/>
            <a:ext cx="2365199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687500" y="1863464"/>
            <a:ext cx="2201862" cy="697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C386F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250" y="3892550"/>
            <a:ext cx="7429500" cy="19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/>
          <p:nvPr/>
        </p:nvSpPr>
        <p:spPr>
          <a:xfrm>
            <a:off x="4076700" y="2671792"/>
            <a:ext cx="2654299" cy="137365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1650" y="4000851"/>
            <a:ext cx="482599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861999" y="733712"/>
            <a:ext cx="6001939" cy="1348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311650" y="2960318"/>
            <a:ext cx="1887538" cy="814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Section Header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C386F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861999" y="733712"/>
            <a:ext cx="6001939" cy="1348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6900" y="2889250"/>
            <a:ext cx="7429500" cy="299719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3788707" y="3206849"/>
            <a:ext cx="2889997" cy="438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Header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2" y="0"/>
            <a:ext cx="9139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75" y="0"/>
            <a:ext cx="9144000" cy="6476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545741" y="4655551"/>
            <a:ext cx="4467368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545741" y="5227051"/>
            <a:ext cx="5731304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545741" y="5803282"/>
            <a:ext cx="3991881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593866" y="4637392"/>
            <a:ext cx="5545677" cy="1745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Section Head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766" y="3735614"/>
            <a:ext cx="2692399" cy="2209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842376" y="3903898"/>
            <a:ext cx="2321790" cy="3020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Section Header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996" y="3468914"/>
            <a:ext cx="1384299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Section Header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525" y="3532414"/>
            <a:ext cx="2412999" cy="2412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1542721" y="3657369"/>
            <a:ext cx="1400687" cy="541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Section Header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081" y="3126014"/>
            <a:ext cx="2641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733452" y="3291310"/>
            <a:ext cx="2320520" cy="7951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Section Header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pic>
        <p:nvPicPr>
          <p:cNvPr id="302" name="Shape 302"/>
          <p:cNvPicPr preferRelativeResize="0"/>
          <p:nvPr/>
        </p:nvPicPr>
        <p:blipFill/>
        <p:spPr>
          <a:xfrm>
            <a:off x="1108583" y="3519714"/>
            <a:ext cx="1384299" cy="2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Section Header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Section Header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583" y="4709351"/>
            <a:ext cx="1384299" cy="124459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Section Head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C386F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61999" y="733712"/>
            <a:ext cx="6001939" cy="1348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6900" y="2889250"/>
            <a:ext cx="7429500" cy="299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788707" y="3206849"/>
            <a:ext cx="2889997" cy="438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Section Header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186620" y="367893"/>
            <a:ext cx="1225319" cy="1021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5617" y="317827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1491925" y="332836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517" y="3490151"/>
            <a:ext cx="2286000" cy="24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1643528" y="3642430"/>
            <a:ext cx="1404470" cy="533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Section Header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86620" y="367893"/>
            <a:ext cx="1225319" cy="1021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5617" y="317827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x="1491925" y="332836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962" y="3490151"/>
            <a:ext cx="2476500" cy="24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1415617" y="3649901"/>
            <a:ext cx="1624911" cy="68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ection Header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863600" y="981623"/>
            <a:ext cx="3804943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863600" y="1556487"/>
            <a:ext cx="5901875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945269" y="995461"/>
            <a:ext cx="5957709" cy="1233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3600" y="3201927"/>
            <a:ext cx="7416800" cy="248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Section Header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863600" y="981623"/>
            <a:ext cx="2243985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945270" y="995461"/>
            <a:ext cx="2107313" cy="616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945269" y="1683125"/>
            <a:ext cx="6782441" cy="11150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38450" y="4835453"/>
            <a:ext cx="3467099" cy="109219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/>
          <p:nvPr/>
        </p:nvSpPr>
        <p:spPr>
          <a:xfrm>
            <a:off x="1717066" y="3608839"/>
            <a:ext cx="1646690" cy="10441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 txBox="1">
            <a:spLocks noGrp="1"/>
          </p:cNvSpPr>
          <p:nvPr>
            <p:ph type="body" idx="2"/>
          </p:nvPr>
        </p:nvSpPr>
        <p:spPr>
          <a:xfrm>
            <a:off x="1832092" y="3777448"/>
            <a:ext cx="1402885" cy="7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3621992" y="3791200"/>
            <a:ext cx="2104160" cy="86175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1233" y="4632333"/>
            <a:ext cx="342899" cy="21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3137" y="4598032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/>
          <p:nvPr/>
        </p:nvSpPr>
        <p:spPr>
          <a:xfrm>
            <a:off x="5971121" y="3608839"/>
            <a:ext cx="1776194" cy="10441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 txBox="1">
            <a:spLocks noGrp="1"/>
          </p:cNvSpPr>
          <p:nvPr>
            <p:ph type="body" idx="3"/>
          </p:nvPr>
        </p:nvSpPr>
        <p:spPr>
          <a:xfrm>
            <a:off x="6093023" y="3777448"/>
            <a:ext cx="1544290" cy="7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body" idx="4"/>
          </p:nvPr>
        </p:nvSpPr>
        <p:spPr>
          <a:xfrm>
            <a:off x="3797310" y="3967366"/>
            <a:ext cx="1753522" cy="4714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057" y="4619553"/>
            <a:ext cx="330200" cy="21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Section Header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186619" y="596700"/>
            <a:ext cx="3525981" cy="616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64" name="Shape 3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49180" y="2625165"/>
            <a:ext cx="37084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186619" y="1556648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369" name="Shape 3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Shape 370"/>
          <p:cNvSpPr txBox="1"/>
          <p:nvPr/>
        </p:nvSpPr>
        <p:spPr>
          <a:xfrm>
            <a:off x="363872" y="30307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371" name="Shape 371"/>
          <p:cNvSpPr>
            <a:spLocks noGrp="1"/>
          </p:cNvSpPr>
          <p:nvPr>
            <p:ph type="pic" idx="2"/>
          </p:nvPr>
        </p:nvSpPr>
        <p:spPr>
          <a:xfrm>
            <a:off x="562706" y="3614737"/>
            <a:ext cx="2330449" cy="2330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412325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2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Shape 386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2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Section Head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86620" y="367893"/>
            <a:ext cx="1225319" cy="1021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5617" y="317827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1491925" y="332836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517" y="3490151"/>
            <a:ext cx="2286000" cy="24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643528" y="3642430"/>
            <a:ext cx="1404470" cy="533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Shape 39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2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Shape 39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2" name="Shape 402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4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2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Shape 404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 rot="5400000">
            <a:off x="2180005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8" name="Shape 408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2" name="Shape 412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Section Header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C386F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625" name="Shape 625"/>
          <p:cNvSpPr txBox="1">
            <a:spLocks noGrp="1"/>
          </p:cNvSpPr>
          <p:nvPr>
            <p:ph type="title"/>
          </p:nvPr>
        </p:nvSpPr>
        <p:spPr>
          <a:xfrm>
            <a:off x="861999" y="1279516"/>
            <a:ext cx="6001939" cy="1348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626" name="Shape 6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2671" y="3841750"/>
            <a:ext cx="7429500" cy="20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Section Header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>
            <a:spLocks noGrp="1"/>
          </p:cNvSpPr>
          <p:nvPr>
            <p:ph type="title"/>
          </p:nvPr>
        </p:nvSpPr>
        <p:spPr>
          <a:xfrm>
            <a:off x="186619" y="596700"/>
            <a:ext cx="3525981" cy="616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629" name="Shape 6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49180" y="2625165"/>
            <a:ext cx="37084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186619" y="1556648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Section Header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Shape 6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49180" y="2625165"/>
            <a:ext cx="37084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Shape 633"/>
          <p:cNvSpPr txBox="1">
            <a:spLocks noGrp="1"/>
          </p:cNvSpPr>
          <p:nvPr>
            <p:ph type="title"/>
          </p:nvPr>
        </p:nvSpPr>
        <p:spPr>
          <a:xfrm>
            <a:off x="186619" y="596700"/>
            <a:ext cx="3525981" cy="616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186619" y="1556648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Section Header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637" name="Shape 637"/>
          <p:cNvSpPr txBox="1">
            <a:spLocks noGrp="1"/>
          </p:cNvSpPr>
          <p:nvPr>
            <p:ph type="title"/>
          </p:nvPr>
        </p:nvSpPr>
        <p:spPr>
          <a:xfrm>
            <a:off x="186619" y="367893"/>
            <a:ext cx="2211222" cy="1470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8" name="Shape 638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9" name="Shape 6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795" y="2675716"/>
            <a:ext cx="3098800" cy="3289299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447600" y="2859533"/>
            <a:ext cx="2731763" cy="13320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1" name="Shape 641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2" name="Shape 642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Section Header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1605828" y="2189969"/>
            <a:ext cx="6236010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5" name="Shape 645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Shape 646"/>
          <p:cNvSpPr/>
          <p:nvPr/>
        </p:nvSpPr>
        <p:spPr>
          <a:xfrm>
            <a:off x="1605829" y="1314824"/>
            <a:ext cx="4166756" cy="627528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Section Head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86620" y="367893"/>
            <a:ext cx="1225319" cy="1021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5617" y="317827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1491925" y="332836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962" y="3490151"/>
            <a:ext cx="2476500" cy="24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415617" y="3649901"/>
            <a:ext cx="1624911" cy="68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>
            <a:spLocks noGrp="1"/>
          </p:cNvSpPr>
          <p:nvPr>
            <p:ph type="title"/>
          </p:nvPr>
        </p:nvSpPr>
        <p:spPr>
          <a:xfrm>
            <a:off x="628650" y="1579419"/>
            <a:ext cx="7886700" cy="7020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172192" y="6365173"/>
            <a:ext cx="2671947" cy="492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Shape 65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1" name="Shape 6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9492" y="2473396"/>
            <a:ext cx="297179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Shape 6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600" y="3840082"/>
            <a:ext cx="7416800" cy="135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>
            <a:spLocks noGrp="1"/>
          </p:cNvSpPr>
          <p:nvPr>
            <p:ph type="title"/>
          </p:nvPr>
        </p:nvSpPr>
        <p:spPr>
          <a:xfrm>
            <a:off x="628650" y="1579419"/>
            <a:ext cx="7886700" cy="7020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5" name="Shape 655"/>
          <p:cNvSpPr/>
          <p:nvPr/>
        </p:nvSpPr>
        <p:spPr>
          <a:xfrm>
            <a:off x="172192" y="6365173"/>
            <a:ext cx="2671947" cy="492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Shape 65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7" name="Shape 6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8600" y="2473396"/>
            <a:ext cx="297179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Shape 6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600" y="3840082"/>
            <a:ext cx="7416800" cy="135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C386F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61" name="Shape 6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250" y="3892550"/>
            <a:ext cx="7429500" cy="19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Shape 662"/>
          <p:cNvSpPr/>
          <p:nvPr/>
        </p:nvSpPr>
        <p:spPr>
          <a:xfrm>
            <a:off x="4076700" y="2671792"/>
            <a:ext cx="2654299" cy="137365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3" name="Shape 6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1650" y="4000851"/>
            <a:ext cx="482599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Shape 664"/>
          <p:cNvSpPr txBox="1">
            <a:spLocks noGrp="1"/>
          </p:cNvSpPr>
          <p:nvPr>
            <p:ph type="title"/>
          </p:nvPr>
        </p:nvSpPr>
        <p:spPr>
          <a:xfrm>
            <a:off x="861999" y="733712"/>
            <a:ext cx="6001939" cy="1348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4311650" y="2960318"/>
            <a:ext cx="1887538" cy="814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/>
          <p:nvPr/>
        </p:nvSpPr>
        <p:spPr>
          <a:xfrm>
            <a:off x="0" y="0"/>
            <a:ext cx="9144000" cy="6477528"/>
          </a:xfrm>
          <a:prstGeom prst="rect">
            <a:avLst/>
          </a:prstGeom>
          <a:solidFill>
            <a:srgbClr val="D1CED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Shape 668"/>
          <p:cNvSpPr/>
          <p:nvPr/>
        </p:nvSpPr>
        <p:spPr>
          <a:xfrm>
            <a:off x="1913688" y="2219064"/>
            <a:ext cx="5432399" cy="241200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2210538" y="2678400"/>
            <a:ext cx="4647462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Shape 671"/>
          <p:cNvSpPr/>
          <p:nvPr/>
        </p:nvSpPr>
        <p:spPr>
          <a:xfrm>
            <a:off x="1605830" y="1930400"/>
            <a:ext cx="2365199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Shape 672"/>
          <p:cNvSpPr txBox="1">
            <a:spLocks noGrp="1"/>
          </p:cNvSpPr>
          <p:nvPr>
            <p:ph type="title"/>
          </p:nvPr>
        </p:nvSpPr>
        <p:spPr>
          <a:xfrm>
            <a:off x="1687500" y="1863464"/>
            <a:ext cx="2201862" cy="697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Section Header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/>
          <p:nvPr/>
        </p:nvSpPr>
        <p:spPr>
          <a:xfrm>
            <a:off x="1913688" y="1591533"/>
            <a:ext cx="5432399" cy="4026349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Shape 675"/>
          <p:cNvSpPr/>
          <p:nvPr/>
        </p:nvSpPr>
        <p:spPr>
          <a:xfrm>
            <a:off x="1605829" y="1306467"/>
            <a:ext cx="3556347" cy="627528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2210538" y="2050871"/>
            <a:ext cx="4647462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7" name="Shape 677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Shape 678"/>
          <p:cNvSpPr/>
          <p:nvPr/>
        </p:nvSpPr>
        <p:spPr>
          <a:xfrm>
            <a:off x="1605829" y="687295"/>
            <a:ext cx="3451758" cy="627528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Shape 679"/>
          <p:cNvSpPr txBox="1">
            <a:spLocks noGrp="1"/>
          </p:cNvSpPr>
          <p:nvPr>
            <p:ph type="title"/>
          </p:nvPr>
        </p:nvSpPr>
        <p:spPr>
          <a:xfrm>
            <a:off x="1687499" y="1235934"/>
            <a:ext cx="3758559" cy="697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Header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2" y="0"/>
            <a:ext cx="9139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6875" y="0"/>
            <a:ext cx="9144000" cy="6476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3" name="Shape 683"/>
          <p:cNvSpPr/>
          <p:nvPr/>
        </p:nvSpPr>
        <p:spPr>
          <a:xfrm>
            <a:off x="545741" y="4655551"/>
            <a:ext cx="4467368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Shape 684"/>
          <p:cNvSpPr/>
          <p:nvPr/>
        </p:nvSpPr>
        <p:spPr>
          <a:xfrm>
            <a:off x="545741" y="5227051"/>
            <a:ext cx="5731304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/>
          <p:nvPr/>
        </p:nvSpPr>
        <p:spPr>
          <a:xfrm>
            <a:off x="545741" y="5803282"/>
            <a:ext cx="3991881" cy="572399"/>
          </a:xfrm>
          <a:prstGeom prst="rect">
            <a:avLst/>
          </a:prstGeom>
          <a:solidFill>
            <a:srgbClr val="433A5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Shape 68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Shape 687"/>
          <p:cNvSpPr txBox="1">
            <a:spLocks noGrp="1"/>
          </p:cNvSpPr>
          <p:nvPr>
            <p:ph type="title"/>
          </p:nvPr>
        </p:nvSpPr>
        <p:spPr>
          <a:xfrm>
            <a:off x="593866" y="4637392"/>
            <a:ext cx="5545677" cy="1745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Section Header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690" name="Shape 690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691" name="Shape 6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Shape 692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Shape 693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694" name="Shape 6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766" y="3735614"/>
            <a:ext cx="2692399" cy="2209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842376" y="3903898"/>
            <a:ext cx="2321790" cy="3020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6" name="Shape 696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7" name="Shape 697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Section Header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00" name="Shape 700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01" name="Shape 7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Shape 702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3" name="Shape 7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996" y="3468914"/>
            <a:ext cx="1384299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Shape 704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705" name="Shape 705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6" name="Shape 706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Section Header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09" name="Shape 709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10" name="Shape 7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Shape 71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Shape 712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pic>
        <p:nvPicPr>
          <p:cNvPr id="713" name="Shape 7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525" y="3532414"/>
            <a:ext cx="2412999" cy="2412999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1542721" y="3657369"/>
            <a:ext cx="1400687" cy="541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5" name="Shape 715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6" name="Shape 716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Section Header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19" name="Shape 719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20" name="Shape 7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Shape 72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Shape 722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pic>
        <p:nvPicPr>
          <p:cNvPr id="723" name="Shape 7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081" y="3126014"/>
            <a:ext cx="2641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Shape 724"/>
          <p:cNvSpPr txBox="1">
            <a:spLocks noGrp="1"/>
          </p:cNvSpPr>
          <p:nvPr>
            <p:ph type="body" idx="1"/>
          </p:nvPr>
        </p:nvSpPr>
        <p:spPr>
          <a:xfrm>
            <a:off x="733452" y="3291310"/>
            <a:ext cx="2320520" cy="7951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5" name="Shape 725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6" name="Shape 726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Section Header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86618" y="1474741"/>
            <a:ext cx="5176027" cy="37985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86619" y="596700"/>
            <a:ext cx="3525981" cy="616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49180" y="2625165"/>
            <a:ext cx="3708400" cy="37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Section Header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29" name="Shape 729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30" name="Shape 7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Shape 73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Shape 732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pic>
        <p:nvPicPr>
          <p:cNvPr id="733" name="Shape 733"/>
          <p:cNvPicPr preferRelativeResize="0"/>
          <p:nvPr/>
        </p:nvPicPr>
        <p:blipFill/>
        <p:spPr>
          <a:xfrm>
            <a:off x="1108583" y="3519714"/>
            <a:ext cx="1384299" cy="2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5" name="Shape 735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Section Header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38" name="Shape 738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39" name="Shape 7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Shape 740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Shape 741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742" name="Shape 742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3" name="Shape 743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Section Header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46" name="Shape 746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3234907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47" name="Shape 7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Shape 748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Shape 749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pic>
        <p:nvPicPr>
          <p:cNvPr id="750" name="Shape 7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583" y="4709351"/>
            <a:ext cx="1384299" cy="1244599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Shape 751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2" name="Shape 752"/>
          <p:cNvSpPr txBox="1">
            <a:spLocks noGrp="1"/>
          </p:cNvSpPr>
          <p:nvPr>
            <p:ph type="body" idx="2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Section Header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55" name="Shape 755"/>
          <p:cNvSpPr txBox="1">
            <a:spLocks noGrp="1"/>
          </p:cNvSpPr>
          <p:nvPr>
            <p:ph type="title"/>
          </p:nvPr>
        </p:nvSpPr>
        <p:spPr>
          <a:xfrm>
            <a:off x="186620" y="367893"/>
            <a:ext cx="1225319" cy="1021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56" name="Shape 7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5617" y="317827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Shape 757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Shape 758"/>
          <p:cNvSpPr txBox="1"/>
          <p:nvPr/>
        </p:nvSpPr>
        <p:spPr>
          <a:xfrm>
            <a:off x="1491925" y="332836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759" name="Shape 7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517" y="3490151"/>
            <a:ext cx="2286000" cy="24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Shape 760"/>
          <p:cNvSpPr txBox="1">
            <a:spLocks noGrp="1"/>
          </p:cNvSpPr>
          <p:nvPr>
            <p:ph type="body" idx="1"/>
          </p:nvPr>
        </p:nvSpPr>
        <p:spPr>
          <a:xfrm>
            <a:off x="1643528" y="3642430"/>
            <a:ext cx="1404470" cy="5336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1" name="Shape 761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2" name="Shape 762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Section Header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65" name="Shape 765"/>
          <p:cNvSpPr txBox="1">
            <a:spLocks noGrp="1"/>
          </p:cNvSpPr>
          <p:nvPr>
            <p:ph type="title"/>
          </p:nvPr>
        </p:nvSpPr>
        <p:spPr>
          <a:xfrm>
            <a:off x="186620" y="367893"/>
            <a:ext cx="1225319" cy="1021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66" name="Shape 7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5617" y="317827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Shape 767"/>
          <p:cNvSpPr txBox="1"/>
          <p:nvPr/>
        </p:nvSpPr>
        <p:spPr>
          <a:xfrm>
            <a:off x="363872" y="29548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</a:pPr>
            <a:endParaRPr sz="3800" b="0" i="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Shape 768"/>
          <p:cNvSpPr txBox="1"/>
          <p:nvPr/>
        </p:nvSpPr>
        <p:spPr>
          <a:xfrm>
            <a:off x="1491925" y="332836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pic>
        <p:nvPicPr>
          <p:cNvPr id="769" name="Shape 7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962" y="3490151"/>
            <a:ext cx="2476500" cy="24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1415617" y="3649901"/>
            <a:ext cx="1624911" cy="68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1" name="Shape 771"/>
          <p:cNvSpPr txBox="1">
            <a:spLocks noGrp="1"/>
          </p:cNvSpPr>
          <p:nvPr>
            <p:ph type="body" idx="2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2" name="Shape 772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ection Header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Shape 775"/>
          <p:cNvSpPr/>
          <p:nvPr/>
        </p:nvSpPr>
        <p:spPr>
          <a:xfrm>
            <a:off x="863600" y="981623"/>
            <a:ext cx="3804943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Shape 776"/>
          <p:cNvSpPr/>
          <p:nvPr/>
        </p:nvSpPr>
        <p:spPr>
          <a:xfrm>
            <a:off x="863600" y="1556487"/>
            <a:ext cx="5901875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Shape 777"/>
          <p:cNvSpPr txBox="1">
            <a:spLocks noGrp="1"/>
          </p:cNvSpPr>
          <p:nvPr>
            <p:ph type="title"/>
          </p:nvPr>
        </p:nvSpPr>
        <p:spPr>
          <a:xfrm>
            <a:off x="945269" y="995461"/>
            <a:ext cx="5957709" cy="1233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78" name="Shape 7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3600" y="3201927"/>
            <a:ext cx="7416800" cy="248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Section Header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/>
          <p:nvPr/>
        </p:nvSpPr>
        <p:spPr>
          <a:xfrm>
            <a:off x="863600" y="981623"/>
            <a:ext cx="2243985" cy="630707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Shape 781"/>
          <p:cNvSpPr txBox="1">
            <a:spLocks noGrp="1"/>
          </p:cNvSpPr>
          <p:nvPr>
            <p:ph type="title"/>
          </p:nvPr>
        </p:nvSpPr>
        <p:spPr>
          <a:xfrm>
            <a:off x="945270" y="995461"/>
            <a:ext cx="2107313" cy="616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2" name="Shape 782"/>
          <p:cNvSpPr txBox="1">
            <a:spLocks noGrp="1"/>
          </p:cNvSpPr>
          <p:nvPr>
            <p:ph type="body" idx="1"/>
          </p:nvPr>
        </p:nvSpPr>
        <p:spPr>
          <a:xfrm>
            <a:off x="945269" y="1683125"/>
            <a:ext cx="6782441" cy="11150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83" name="Shape 7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38450" y="4835453"/>
            <a:ext cx="3467099" cy="1092199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Shape 784"/>
          <p:cNvSpPr/>
          <p:nvPr/>
        </p:nvSpPr>
        <p:spPr>
          <a:xfrm>
            <a:off x="1717066" y="3608839"/>
            <a:ext cx="1646690" cy="10441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Shape 785"/>
          <p:cNvSpPr txBox="1">
            <a:spLocks noGrp="1"/>
          </p:cNvSpPr>
          <p:nvPr>
            <p:ph type="body" idx="2"/>
          </p:nvPr>
        </p:nvSpPr>
        <p:spPr>
          <a:xfrm>
            <a:off x="1832092" y="3777448"/>
            <a:ext cx="1402885" cy="7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6" name="Shape 786"/>
          <p:cNvSpPr/>
          <p:nvPr/>
        </p:nvSpPr>
        <p:spPr>
          <a:xfrm>
            <a:off x="3621992" y="3791200"/>
            <a:ext cx="2104160" cy="86175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7" name="Shape 7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1233" y="4632333"/>
            <a:ext cx="342899" cy="21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Shape 7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3137" y="4598032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Shape 789"/>
          <p:cNvSpPr/>
          <p:nvPr/>
        </p:nvSpPr>
        <p:spPr>
          <a:xfrm>
            <a:off x="5971121" y="3608839"/>
            <a:ext cx="1776194" cy="10441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433A5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Shape 790"/>
          <p:cNvSpPr txBox="1">
            <a:spLocks noGrp="1"/>
          </p:cNvSpPr>
          <p:nvPr>
            <p:ph type="body" idx="3"/>
          </p:nvPr>
        </p:nvSpPr>
        <p:spPr>
          <a:xfrm>
            <a:off x="6093023" y="3777448"/>
            <a:ext cx="1544290" cy="7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1" name="Shape 791"/>
          <p:cNvSpPr txBox="1">
            <a:spLocks noGrp="1"/>
          </p:cNvSpPr>
          <p:nvPr>
            <p:ph type="body" idx="4"/>
          </p:nvPr>
        </p:nvSpPr>
        <p:spPr>
          <a:xfrm>
            <a:off x="3797310" y="3967366"/>
            <a:ext cx="1753522" cy="4714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92" name="Shape 7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057" y="4619553"/>
            <a:ext cx="330200" cy="21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95" name="Shape 795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96" name="Shape 7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Shape 797"/>
          <p:cNvSpPr txBox="1"/>
          <p:nvPr/>
        </p:nvSpPr>
        <p:spPr>
          <a:xfrm>
            <a:off x="363872" y="30307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798" name="Shape 798"/>
          <p:cNvSpPr>
            <a:spLocks noGrp="1"/>
          </p:cNvSpPr>
          <p:nvPr>
            <p:ph type="pic" idx="2"/>
          </p:nvPr>
        </p:nvSpPr>
        <p:spPr>
          <a:xfrm>
            <a:off x="562706" y="3614737"/>
            <a:ext cx="2330449" cy="2330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9" name="Shape 799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0" name="Shape 800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3" name="Shape 803"/>
          <p:cNvSpPr txBox="1">
            <a:spLocks noGrp="1"/>
          </p:cNvSpPr>
          <p:nvPr>
            <p:ph type="body" idx="1"/>
          </p:nvPr>
        </p:nvSpPr>
        <p:spPr>
          <a:xfrm>
            <a:off x="412325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4" name="Shape 804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7" name="Shape 80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8" name="Shape 80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9" name="Shape 80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0"/>
            <a:ext cx="3627911" cy="6477528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86620" y="1040253"/>
            <a:ext cx="2706535" cy="1037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65" y="280471"/>
            <a:ext cx="596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363872" y="303071"/>
            <a:ext cx="444287" cy="58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3800" b="0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68" name="Shape 168"/>
          <p:cNvSpPr>
            <a:spLocks noGrp="1"/>
          </p:cNvSpPr>
          <p:nvPr>
            <p:ph type="pic" idx="2"/>
          </p:nvPr>
        </p:nvSpPr>
        <p:spPr>
          <a:xfrm>
            <a:off x="562706" y="3614737"/>
            <a:ext cx="2330449" cy="2330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116958" y="3065350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5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3"/>
          </p:nvPr>
        </p:nvSpPr>
        <p:spPr>
          <a:xfrm>
            <a:off x="4116958" y="1040253"/>
            <a:ext cx="4106306" cy="16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3684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2" name="Shape 812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2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3" name="Shape 813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4" name="Shape 81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2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5" name="Shape 81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6" name="Shape 816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9" name="Shape 81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4" name="Shape 824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5" name="Shape 82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2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6" name="Shape 826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9" name="Shape 829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32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4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0" name="Shape 83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Font typeface="Noto Sans Symbols"/>
              <a:buNone/>
              <a:defRPr sz="1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2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Font typeface="Noto Sans Symbols"/>
              <a:buNone/>
              <a:defRPr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1" name="Shape 831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4" name="Shape 834"/>
          <p:cNvSpPr txBox="1">
            <a:spLocks noGrp="1"/>
          </p:cNvSpPr>
          <p:nvPr>
            <p:ph type="body" idx="1"/>
          </p:nvPr>
        </p:nvSpPr>
        <p:spPr>
          <a:xfrm rot="5400000">
            <a:off x="2180005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5" name="Shape 835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8" name="Shape 83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9" name="Shape 83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12325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6928589" y="6612900"/>
            <a:ext cx="2057400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6477528"/>
            <a:ext cx="9144000" cy="3804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12325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23641" y="6566164"/>
            <a:ext cx="254000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533725" y="6612900"/>
            <a:ext cx="2256974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PREPARING FOR AN INTERVIEW </a:t>
            </a:r>
            <a:r>
              <a:rPr lang="en-US" sz="1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DAY 1</a:t>
            </a:r>
          </a:p>
        </p:txBody>
      </p:sp>
      <p:sp>
        <p:nvSpPr>
          <p:cNvPr id="15" name="Shape 15"/>
          <p:cNvSpPr txBox="1"/>
          <p:nvPr/>
        </p:nvSpPr>
        <p:spPr>
          <a:xfrm>
            <a:off x="6750375" y="6612900"/>
            <a:ext cx="2256974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 strike="noStrike" cap="none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0" y="6477528"/>
            <a:ext cx="9144000" cy="38047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12325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23641" y="6566164"/>
            <a:ext cx="254000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533725" y="6612900"/>
            <a:ext cx="2256974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PREPARING FOR AN INTERVIEW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6750375" y="6612900"/>
            <a:ext cx="2256974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 strike="noStrike" cap="none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Shape 617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0" y="6477528"/>
            <a:ext cx="9144000" cy="380472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Shape 618"/>
          <p:cNvSpPr txBox="1">
            <a:spLocks noGrp="1"/>
          </p:cNvSpPr>
          <p:nvPr>
            <p:ph type="title"/>
          </p:nvPr>
        </p:nvSpPr>
        <p:spPr>
          <a:xfrm>
            <a:off x="412325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Font typeface="Calibri"/>
              <a:buNone/>
              <a:defRPr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412325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" algn="l" rtl="0">
              <a:lnSpc>
                <a:spcPct val="9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38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635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6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3350" algn="l" rtl="0">
              <a:lnSpc>
                <a:spcPct val="90000"/>
              </a:lnSpc>
              <a:spcBef>
                <a:spcPts val="500"/>
              </a:spcBef>
              <a:buClr>
                <a:srgbClr val="433A53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20" name="Shape 620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223641" y="6566164"/>
            <a:ext cx="254000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Shape 621"/>
          <p:cNvSpPr txBox="1"/>
          <p:nvPr/>
        </p:nvSpPr>
        <p:spPr>
          <a:xfrm>
            <a:off x="533725" y="6612900"/>
            <a:ext cx="2256974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100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PREPARING FOR AN INTERVIEW </a:t>
            </a:r>
            <a:r>
              <a:rPr lang="en-US" sz="1000" b="1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DAY 3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6750375" y="6612900"/>
            <a:ext cx="2256974" cy="109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0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>
              <a:solidFill>
                <a:srgbClr val="433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763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 txBox="1">
            <a:spLocks noGrp="1"/>
          </p:cNvSpPr>
          <p:nvPr>
            <p:ph type="title"/>
          </p:nvPr>
        </p:nvSpPr>
        <p:spPr>
          <a:xfrm>
            <a:off x="628650" y="1579419"/>
            <a:ext cx="7886700" cy="7020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Preparing for an </a:t>
            </a:r>
            <a:r>
              <a:rPr lang="en-US"/>
              <a:t>I</a:t>
            </a:r>
            <a: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nterview with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 txBox="1">
            <a:spLocks noGrp="1"/>
          </p:cNvSpPr>
          <p:nvPr>
            <p:ph type="body" idx="1"/>
          </p:nvPr>
        </p:nvSpPr>
        <p:spPr>
          <a:xfrm>
            <a:off x="2210538" y="2678400"/>
            <a:ext cx="4647462" cy="1635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DAY 1: </a:t>
            </a: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Speaking </a:t>
            </a:r>
            <a:r>
              <a:rPr lang="en-US"/>
              <a:t>P</a:t>
            </a: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rofessionally</a:t>
            </a:r>
          </a:p>
          <a:p>
            <a:pPr marL="228600" marR="0" lvl="0" indent="-2286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DAY 2: </a:t>
            </a: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Find &amp; </a:t>
            </a:r>
            <a:r>
              <a:rPr lang="en-US"/>
              <a:t>E</a:t>
            </a: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xplore a job</a:t>
            </a:r>
          </a:p>
          <a:p>
            <a:pPr marL="228600" marR="0" lvl="0" indent="-228600" algn="l" rtl="0">
              <a:lnSpc>
                <a:spcPct val="14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DAY 3: </a:t>
            </a: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Mock </a:t>
            </a:r>
            <a:r>
              <a:rPr lang="en-US"/>
              <a:t>I</a:t>
            </a: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nterview “Speed Dating”</a:t>
            </a:r>
          </a:p>
        </p:txBody>
      </p:sp>
      <p:sp>
        <p:nvSpPr>
          <p:cNvPr id="850" name="Shape 850"/>
          <p:cNvSpPr txBox="1">
            <a:spLocks noGrp="1"/>
          </p:cNvSpPr>
          <p:nvPr>
            <p:ph type="title"/>
          </p:nvPr>
        </p:nvSpPr>
        <p:spPr>
          <a:xfrm>
            <a:off x="1687500" y="1863464"/>
            <a:ext cx="2201862" cy="6976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/>
              <a:t>P</a:t>
            </a:r>
            <a:r>
              <a:rPr lang="en-US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Shape 975"/>
          <p:cNvSpPr/>
          <p:nvPr/>
        </p:nvSpPr>
        <p:spPr>
          <a:xfrm>
            <a:off x="766485" y="2220101"/>
            <a:ext cx="3873011" cy="6329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Shape 976"/>
          <p:cNvSpPr/>
          <p:nvPr/>
        </p:nvSpPr>
        <p:spPr>
          <a:xfrm>
            <a:off x="766487" y="1026108"/>
            <a:ext cx="1894527" cy="5785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Shape 977"/>
          <p:cNvSpPr/>
          <p:nvPr/>
        </p:nvSpPr>
        <p:spPr>
          <a:xfrm>
            <a:off x="766487" y="1595970"/>
            <a:ext cx="4002606" cy="6329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Shape 978"/>
          <p:cNvSpPr txBox="1">
            <a:spLocks noGrp="1"/>
          </p:cNvSpPr>
          <p:nvPr>
            <p:ph type="title"/>
          </p:nvPr>
        </p:nvSpPr>
        <p:spPr>
          <a:xfrm>
            <a:off x="861999" y="912601"/>
            <a:ext cx="6001800" cy="13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DAY 3:</a:t>
            </a:r>
            <a:b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Mock </a:t>
            </a:r>
            <a:r>
              <a:rPr lang="en-US"/>
              <a:t>I</a:t>
            </a:r>
            <a: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nterview</a:t>
            </a:r>
            <a:b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“Speed Dating”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body" idx="1"/>
          </p:nvPr>
        </p:nvSpPr>
        <p:spPr>
          <a:xfrm>
            <a:off x="262243" y="1344242"/>
            <a:ext cx="5090485" cy="17990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Rotate around the room in a circular motion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Interview two different classmates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Two different classmates will interview you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Each interview is 6 minutes</a:t>
            </a:r>
          </a:p>
        </p:txBody>
      </p:sp>
      <p:sp>
        <p:nvSpPr>
          <p:cNvPr id="984" name="Shape 984"/>
          <p:cNvSpPr txBox="1"/>
          <p:nvPr/>
        </p:nvSpPr>
        <p:spPr>
          <a:xfrm>
            <a:off x="247873" y="516025"/>
            <a:ext cx="3604800" cy="67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3800" b="1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How It Works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Shape 989"/>
          <p:cNvSpPr txBox="1">
            <a:spLocks noGrp="1"/>
          </p:cNvSpPr>
          <p:nvPr>
            <p:ph type="body" idx="1"/>
          </p:nvPr>
        </p:nvSpPr>
        <p:spPr>
          <a:xfrm>
            <a:off x="262243" y="1344242"/>
            <a:ext cx="5090485" cy="17990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Rotate around the room in a circular motion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Interview two different classmates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Two different classmates will interview you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Each interview is 6 minutes</a:t>
            </a:r>
          </a:p>
        </p:txBody>
      </p:sp>
      <p:sp>
        <p:nvSpPr>
          <p:cNvPr id="990" name="Shape 990"/>
          <p:cNvSpPr txBox="1"/>
          <p:nvPr/>
        </p:nvSpPr>
        <p:spPr>
          <a:xfrm>
            <a:off x="247873" y="516025"/>
            <a:ext cx="3956400" cy="67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3800" b="1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How It Works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 txBox="1">
            <a:spLocks noGrp="1"/>
          </p:cNvSpPr>
          <p:nvPr>
            <p:ph type="body" idx="1"/>
          </p:nvPr>
        </p:nvSpPr>
        <p:spPr>
          <a:xfrm>
            <a:off x="436972" y="2861330"/>
            <a:ext cx="2840894" cy="13320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15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When volunteering at my church, I teach a diverse audience of children ages 6-7 that come from a variety of economic, cultural and racial backgrounds.</a:t>
            </a:r>
          </a:p>
        </p:txBody>
      </p:sp>
      <p:sp>
        <p:nvSpPr>
          <p:cNvPr id="996" name="Shape 996"/>
          <p:cNvSpPr txBox="1">
            <a:spLocks noGrp="1"/>
          </p:cNvSpPr>
          <p:nvPr>
            <p:ph type="body" idx="2"/>
          </p:nvPr>
        </p:nvSpPr>
        <p:spPr>
          <a:xfrm>
            <a:off x="4116958" y="1039176"/>
            <a:ext cx="4329761" cy="24370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When being interviewed: use “Interview Prep Table B” for notes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When interviewing a classmate: choose questions from “Interview Prep Table A” and give feedback on an “Interviewer Comment Card”</a:t>
            </a:r>
          </a:p>
        </p:txBody>
      </p:sp>
      <p:sp>
        <p:nvSpPr>
          <p:cNvPr id="997" name="Shape 997"/>
          <p:cNvSpPr txBox="1"/>
          <p:nvPr/>
        </p:nvSpPr>
        <p:spPr>
          <a:xfrm>
            <a:off x="247880" y="516014"/>
            <a:ext cx="2151935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3800" b="1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What You</a:t>
            </a:r>
          </a:p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3800" b="1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Need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 txBox="1">
            <a:spLocks noGrp="1"/>
          </p:cNvSpPr>
          <p:nvPr>
            <p:ph type="body" idx="1"/>
          </p:nvPr>
        </p:nvSpPr>
        <p:spPr>
          <a:xfrm>
            <a:off x="1605828" y="2696160"/>
            <a:ext cx="6040630" cy="35557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What was the interviewee successful at?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Was there a particular question they answered that stood out to you?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What could the interviewee improve on?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Was there a particular question they answered that you felt they could add to? If so, what?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rgbClr val="433A53"/>
              </a:buClr>
              <a:buSzPct val="100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Give any general comments you didn’t touch on</a:t>
            </a:r>
          </a:p>
        </p:txBody>
      </p:sp>
      <p:sp>
        <p:nvSpPr>
          <p:cNvPr id="1003" name="Shape 1003"/>
          <p:cNvSpPr txBox="1"/>
          <p:nvPr/>
        </p:nvSpPr>
        <p:spPr>
          <a:xfrm>
            <a:off x="1605826" y="2132500"/>
            <a:ext cx="6893197" cy="5882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Noto Sans Symbols"/>
              <a:buNone/>
            </a:pPr>
            <a:r>
              <a:rPr lang="en-US" sz="2000" b="1" i="0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Using the Interviewer Comment Card, answer the following:</a:t>
            </a:r>
          </a:p>
        </p:txBody>
      </p:sp>
      <p:sp>
        <p:nvSpPr>
          <p:cNvPr id="1004" name="Shape 1004"/>
          <p:cNvSpPr txBox="1"/>
          <p:nvPr/>
        </p:nvSpPr>
        <p:spPr>
          <a:xfrm>
            <a:off x="1684421" y="1246420"/>
            <a:ext cx="3996734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44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Giving Feedback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Shape 1009"/>
          <p:cNvSpPr txBox="1">
            <a:spLocks noGrp="1"/>
          </p:cNvSpPr>
          <p:nvPr>
            <p:ph type="title"/>
          </p:nvPr>
        </p:nvSpPr>
        <p:spPr>
          <a:xfrm>
            <a:off x="628650" y="1579419"/>
            <a:ext cx="7886700" cy="7020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33A53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rgbClr val="433A53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230</Words>
  <Application>Microsoft Macintosh PowerPoint</Application>
  <PresentationFormat>On-screen Show (4:3)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Noto Sans Symbols</vt:lpstr>
      <vt:lpstr>Office Theme</vt:lpstr>
      <vt:lpstr>3_Office Theme</vt:lpstr>
      <vt:lpstr>2_Office Theme</vt:lpstr>
      <vt:lpstr>Preparing for an Interview with</vt:lpstr>
      <vt:lpstr>The Plan</vt:lpstr>
      <vt:lpstr>DAY 3: Mock Interview “Speed Dating”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an Interview with</dc:title>
  <cp:lastModifiedBy>Sharyn Grose</cp:lastModifiedBy>
  <cp:revision>2</cp:revision>
  <dcterms:modified xsi:type="dcterms:W3CDTF">2025-01-06T17:19:51Z</dcterms:modified>
</cp:coreProperties>
</file>