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4" r:id="rId1"/>
    <p:sldMasterId id="2147483765" r:id="rId2"/>
    <p:sldMasterId id="2147483767" r:id="rId3"/>
  </p:sldMasterIdLst>
  <p:notesMasterIdLst>
    <p:notesMasterId r:id="rId12"/>
  </p:notesMasterIdLst>
  <p:sldIdLst>
    <p:sldId id="256" r:id="rId4"/>
    <p:sldId id="257" r:id="rId5"/>
    <p:sldId id="274" r:id="rId6"/>
    <p:sldId id="275" r:id="rId7"/>
    <p:sldId id="276" r:id="rId8"/>
    <p:sldId id="277" r:id="rId9"/>
    <p:sldId id="278" r:id="rId10"/>
    <p:sldId id="279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59"/>
  </p:normalViewPr>
  <p:slideViewPr>
    <p:cSldViewPr snapToGrid="0">
      <p:cViewPr varScale="1">
        <p:scale>
          <a:sx n="110" d="100"/>
          <a:sy n="110" d="100"/>
        </p:scale>
        <p:origin x="1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2" name="Shape 8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Shape 8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7" name="Shape 8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Shape 9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3" name="Shape 9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Shape 9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1" name="Shape 9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Shape 9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7" name="Shape 9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Shape 9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3" name="Shape 9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Shape 9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0" name="Shape 10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Shape 10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7" name="Shape 10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" name="Shape 18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Shape 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Shape 20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Shape 20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Shape 22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Shape 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Section Header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/>
        </p:nvSpPr>
        <p:spPr>
          <a:xfrm>
            <a:off x="1913688" y="1591533"/>
            <a:ext cx="5432399" cy="4026349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1605829" y="1306467"/>
            <a:ext cx="3556347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2210538" y="2050871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1605829" y="687295"/>
            <a:ext cx="3451758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1687499" y="1235934"/>
            <a:ext cx="3758559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239" name="Shape 2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7250" y="3892550"/>
            <a:ext cx="7429500" cy="19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Shape 240"/>
          <p:cNvSpPr/>
          <p:nvPr/>
        </p:nvSpPr>
        <p:spPr>
          <a:xfrm>
            <a:off x="4076700" y="2671792"/>
            <a:ext cx="2654299" cy="13736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Shape 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1650" y="4000851"/>
            <a:ext cx="482599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4311650" y="2960318"/>
            <a:ext cx="1887538" cy="81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Section Header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47" name="Shape 2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6900" y="2889250"/>
            <a:ext cx="7429500" cy="299719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3788707" y="3206849"/>
            <a:ext cx="2889997" cy="438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hape 2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2" y="0"/>
            <a:ext cx="9139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75" y="0"/>
            <a:ext cx="9144000" cy="6476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2" name="Shape 252"/>
          <p:cNvSpPr/>
          <p:nvPr/>
        </p:nvSpPr>
        <p:spPr>
          <a:xfrm>
            <a:off x="545741" y="4655551"/>
            <a:ext cx="4467368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545741" y="5227051"/>
            <a:ext cx="5731304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545741" y="5803282"/>
            <a:ext cx="3991881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593866" y="4637392"/>
            <a:ext cx="5545677" cy="17451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ection Header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59" name="Shape 25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60" name="Shape 2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Shape 26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Shape 26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6" y="3735614"/>
            <a:ext cx="2692399" cy="2209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842376" y="3903898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Shape 26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Shape 26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Section Header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69" name="Shape 26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70" name="Shape 2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Shape 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996" y="3468914"/>
            <a:ext cx="1384299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5" name="Shape 27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ection Header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79" name="Shape 2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pic>
        <p:nvPicPr>
          <p:cNvPr id="282" name="Shape 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25" y="3532414"/>
            <a:ext cx="2412999" cy="24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1542721" y="3657369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" name="Shape 284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5" name="Shape 285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Section Header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89" name="Shape 2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Shape 29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292" name="Shape 2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081" y="3126014"/>
            <a:ext cx="26416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733452" y="3291310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4" name="Shape 294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5" name="Shape 295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ection Header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99" name="Shape 2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Shape 30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pic>
        <p:nvPicPr>
          <p:cNvPr id="302" name="Shape 302"/>
          <p:cNvPicPr preferRelativeResize="0"/>
          <p:nvPr/>
        </p:nvPicPr>
        <p:blipFill/>
        <p:spPr>
          <a:xfrm>
            <a:off x="1108583" y="3519714"/>
            <a:ext cx="1384299" cy="242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Shape 304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Section Header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07" name="Shape 307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08" name="Shape 3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Shape 31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2" name="Shape 312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Section Header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16" name="Shape 3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Shape 31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Shape 318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pic>
        <p:nvPicPr>
          <p:cNvPr id="319" name="Shape 3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4709351"/>
            <a:ext cx="1384299" cy="1244599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1" name="Shape 321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Section Head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6900" y="2889250"/>
            <a:ext cx="7429500" cy="299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3788707" y="3206849"/>
            <a:ext cx="2889997" cy="438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24" name="Shape 324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25" name="Shape 3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Shape 326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Shape 327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0" name="Shape 330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1" name="Shape 331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35" name="Shape 3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Shape 337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338" name="Shape 3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Shape 340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Shape 341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ection Header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863600" y="981623"/>
            <a:ext cx="3804943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863600" y="1556487"/>
            <a:ext cx="590187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title"/>
          </p:nvPr>
        </p:nvSpPr>
        <p:spPr>
          <a:xfrm>
            <a:off x="945269" y="995461"/>
            <a:ext cx="5957709" cy="1233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47" name="Shape 3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600" y="3201927"/>
            <a:ext cx="7416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ection Header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/>
          <p:nvPr/>
        </p:nvSpPr>
        <p:spPr>
          <a:xfrm>
            <a:off x="863600" y="981623"/>
            <a:ext cx="224398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Shape 350"/>
          <p:cNvSpPr txBox="1">
            <a:spLocks noGrp="1"/>
          </p:cNvSpPr>
          <p:nvPr>
            <p:ph type="title"/>
          </p:nvPr>
        </p:nvSpPr>
        <p:spPr>
          <a:xfrm>
            <a:off x="945270" y="995461"/>
            <a:ext cx="2107313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945269" y="1683125"/>
            <a:ext cx="6782441" cy="11150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2" name="Shape 3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8450" y="4835453"/>
            <a:ext cx="3467099" cy="10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Shape 353"/>
          <p:cNvSpPr/>
          <p:nvPr/>
        </p:nvSpPr>
        <p:spPr>
          <a:xfrm>
            <a:off x="1717066" y="3608839"/>
            <a:ext cx="1646690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type="body" idx="2"/>
          </p:nvPr>
        </p:nvSpPr>
        <p:spPr>
          <a:xfrm>
            <a:off x="1832092" y="3777448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5" name="Shape 355"/>
          <p:cNvSpPr/>
          <p:nvPr/>
        </p:nvSpPr>
        <p:spPr>
          <a:xfrm>
            <a:off x="3621992" y="3791200"/>
            <a:ext cx="2104160" cy="8617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Shape 3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233" y="4632333"/>
            <a:ext cx="342899" cy="21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3137" y="459803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Shape 358"/>
          <p:cNvSpPr/>
          <p:nvPr/>
        </p:nvSpPr>
        <p:spPr>
          <a:xfrm>
            <a:off x="5971121" y="3608839"/>
            <a:ext cx="1776194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Shape 359"/>
          <p:cNvSpPr txBox="1">
            <a:spLocks noGrp="1"/>
          </p:cNvSpPr>
          <p:nvPr>
            <p:ph type="body" idx="3"/>
          </p:nvPr>
        </p:nvSpPr>
        <p:spPr>
          <a:xfrm>
            <a:off x="6093023" y="377744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0" name="Shape 360"/>
          <p:cNvSpPr txBox="1">
            <a:spLocks noGrp="1"/>
          </p:cNvSpPr>
          <p:nvPr>
            <p:ph type="body" idx="4"/>
          </p:nvPr>
        </p:nvSpPr>
        <p:spPr>
          <a:xfrm>
            <a:off x="3797310" y="3967366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61" name="Shape 3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057" y="4619553"/>
            <a:ext cx="330200" cy="21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Section Header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64" name="Shape 3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186619" y="1556648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68" name="Shape 36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69" name="Shape 3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Shape 370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371" name="Shape 371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3" name="Shape 373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7" name="Shape 377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1" name="Shape 381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2" name="Shape 38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6" name="Shape 386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7" name="Shape 38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8" name="Shape 38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9" name="Shape 38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2" name="Shape 39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Shape 14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8" name="Shape 398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9" name="Shape 39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2" name="Shape 402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Shape 408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11" name="Shape 411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2" name="Shape 41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Section Header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Shape 624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625" name="Shape 625"/>
          <p:cNvSpPr txBox="1">
            <a:spLocks noGrp="1"/>
          </p:cNvSpPr>
          <p:nvPr>
            <p:ph type="title"/>
          </p:nvPr>
        </p:nvSpPr>
        <p:spPr>
          <a:xfrm>
            <a:off x="861999" y="1279516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626" name="Shape 6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2671" y="3841750"/>
            <a:ext cx="7429500" cy="2044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Section Header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Shape 628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629" name="Shape 6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Shape 630"/>
          <p:cNvSpPr txBox="1">
            <a:spLocks noGrp="1"/>
          </p:cNvSpPr>
          <p:nvPr>
            <p:ph type="body" idx="1"/>
          </p:nvPr>
        </p:nvSpPr>
        <p:spPr>
          <a:xfrm>
            <a:off x="186619" y="1556648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Section Header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Shape 6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Shape 633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4" name="Shape 634"/>
          <p:cNvSpPr txBox="1">
            <a:spLocks noGrp="1"/>
          </p:cNvSpPr>
          <p:nvPr>
            <p:ph type="body" idx="1"/>
          </p:nvPr>
        </p:nvSpPr>
        <p:spPr>
          <a:xfrm>
            <a:off x="186619" y="1556648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Section Header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Shape 636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637" name="Shape 637"/>
          <p:cNvSpPr txBox="1">
            <a:spLocks noGrp="1"/>
          </p:cNvSpPr>
          <p:nvPr>
            <p:ph type="title"/>
          </p:nvPr>
        </p:nvSpPr>
        <p:spPr>
          <a:xfrm>
            <a:off x="186619" y="367893"/>
            <a:ext cx="2211222" cy="14703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8" name="Shape 638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9" name="Shape 6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0795" y="2675716"/>
            <a:ext cx="3098800" cy="3289299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Shape 640"/>
          <p:cNvSpPr txBox="1">
            <a:spLocks noGrp="1"/>
          </p:cNvSpPr>
          <p:nvPr>
            <p:ph type="body" idx="1"/>
          </p:nvPr>
        </p:nvSpPr>
        <p:spPr>
          <a:xfrm>
            <a:off x="447600" y="2859533"/>
            <a:ext cx="2731763" cy="13320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1" name="Shape 641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2" name="Shape 642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1_Section Header"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Shape 644"/>
          <p:cNvSpPr txBox="1">
            <a:spLocks noGrp="1"/>
          </p:cNvSpPr>
          <p:nvPr>
            <p:ph type="body" idx="1"/>
          </p:nvPr>
        </p:nvSpPr>
        <p:spPr>
          <a:xfrm>
            <a:off x="1605828" y="2189969"/>
            <a:ext cx="6236010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5" name="Shape 64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Shape 646"/>
          <p:cNvSpPr/>
          <p:nvPr/>
        </p:nvSpPr>
        <p:spPr>
          <a:xfrm>
            <a:off x="1605829" y="1314824"/>
            <a:ext cx="4166756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9" name="Shape 649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Shape 65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1" name="Shape 6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79492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Shape 6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5" name="Shape 655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Shape 65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7" name="Shape 6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Shape 6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Shape 660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661" name="Shape 6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7250" y="3892550"/>
            <a:ext cx="7429500" cy="19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Shape 662"/>
          <p:cNvSpPr/>
          <p:nvPr/>
        </p:nvSpPr>
        <p:spPr>
          <a:xfrm>
            <a:off x="4076700" y="2671792"/>
            <a:ext cx="2654299" cy="13736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3" name="Shape 6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1650" y="4000851"/>
            <a:ext cx="482599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Shape 664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4311650" y="2960318"/>
            <a:ext cx="1887538" cy="81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Shape 667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Shape 668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0" name="Shape 670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Shape 671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Section Header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Shape 674"/>
          <p:cNvSpPr/>
          <p:nvPr/>
        </p:nvSpPr>
        <p:spPr>
          <a:xfrm>
            <a:off x="1913688" y="1591533"/>
            <a:ext cx="5432399" cy="4026349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Shape 675"/>
          <p:cNvSpPr/>
          <p:nvPr/>
        </p:nvSpPr>
        <p:spPr>
          <a:xfrm>
            <a:off x="1605829" y="1306467"/>
            <a:ext cx="3556347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Shape 676"/>
          <p:cNvSpPr txBox="1">
            <a:spLocks noGrp="1"/>
          </p:cNvSpPr>
          <p:nvPr>
            <p:ph type="body" idx="1"/>
          </p:nvPr>
        </p:nvSpPr>
        <p:spPr>
          <a:xfrm>
            <a:off x="2210538" y="2050871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7" name="Shape 677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Shape 678"/>
          <p:cNvSpPr/>
          <p:nvPr/>
        </p:nvSpPr>
        <p:spPr>
          <a:xfrm>
            <a:off x="1605829" y="687295"/>
            <a:ext cx="3451758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Shape 679"/>
          <p:cNvSpPr txBox="1">
            <a:spLocks noGrp="1"/>
          </p:cNvSpPr>
          <p:nvPr>
            <p:ph type="title"/>
          </p:nvPr>
        </p:nvSpPr>
        <p:spPr>
          <a:xfrm>
            <a:off x="1687499" y="1235934"/>
            <a:ext cx="3758559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Shape 6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2" y="0"/>
            <a:ext cx="9139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Shape 682"/>
          <p:cNvSpPr txBox="1">
            <a:spLocks noGrp="1"/>
          </p:cNvSpPr>
          <p:nvPr>
            <p:ph type="body" idx="1"/>
          </p:nvPr>
        </p:nvSpPr>
        <p:spPr>
          <a:xfrm>
            <a:off x="6875" y="0"/>
            <a:ext cx="9144000" cy="6476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3" name="Shape 683"/>
          <p:cNvSpPr/>
          <p:nvPr/>
        </p:nvSpPr>
        <p:spPr>
          <a:xfrm>
            <a:off x="545741" y="4655551"/>
            <a:ext cx="4467368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Shape 684"/>
          <p:cNvSpPr/>
          <p:nvPr/>
        </p:nvSpPr>
        <p:spPr>
          <a:xfrm>
            <a:off x="545741" y="5227051"/>
            <a:ext cx="5731304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Shape 685"/>
          <p:cNvSpPr/>
          <p:nvPr/>
        </p:nvSpPr>
        <p:spPr>
          <a:xfrm>
            <a:off x="545741" y="5803282"/>
            <a:ext cx="3991881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Shape 68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Shape 687"/>
          <p:cNvSpPr txBox="1">
            <a:spLocks noGrp="1"/>
          </p:cNvSpPr>
          <p:nvPr>
            <p:ph type="title"/>
          </p:nvPr>
        </p:nvSpPr>
        <p:spPr>
          <a:xfrm>
            <a:off x="593866" y="4637392"/>
            <a:ext cx="5545677" cy="17451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ection Header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690" name="Shape 690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691" name="Shape 6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Shape 69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Shape 69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694" name="Shape 6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6" y="3735614"/>
            <a:ext cx="2692399" cy="2209799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Shape 695"/>
          <p:cNvSpPr txBox="1">
            <a:spLocks noGrp="1"/>
          </p:cNvSpPr>
          <p:nvPr>
            <p:ph type="body" idx="1"/>
          </p:nvPr>
        </p:nvSpPr>
        <p:spPr>
          <a:xfrm>
            <a:off x="842376" y="3903898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6" name="Shape 696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7" name="Shape 697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Section Header"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Shape 699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00" name="Shape 700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01" name="Shape 7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Shape 70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3" name="Shape 7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996" y="3468914"/>
            <a:ext cx="1384299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Shape 70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705" name="Shape 705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6" name="Shape 706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ection Header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Shape 70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09" name="Shape 70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10" name="Shape 7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Shape 71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Shape 71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pic>
        <p:nvPicPr>
          <p:cNvPr id="713" name="Shape 7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25" y="3532414"/>
            <a:ext cx="2412999" cy="24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Shape 714"/>
          <p:cNvSpPr txBox="1">
            <a:spLocks noGrp="1"/>
          </p:cNvSpPr>
          <p:nvPr>
            <p:ph type="body" idx="1"/>
          </p:nvPr>
        </p:nvSpPr>
        <p:spPr>
          <a:xfrm>
            <a:off x="1542721" y="3657369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5" name="Shape 71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6" name="Shape 71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Section Header"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Shape 71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19" name="Shape 71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20" name="Shape 7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Shape 72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Shape 72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723" name="Shape 7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081" y="3126014"/>
            <a:ext cx="26416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Shape 724"/>
          <p:cNvSpPr txBox="1">
            <a:spLocks noGrp="1"/>
          </p:cNvSpPr>
          <p:nvPr>
            <p:ph type="body" idx="1"/>
          </p:nvPr>
        </p:nvSpPr>
        <p:spPr>
          <a:xfrm>
            <a:off x="733452" y="3291310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5" name="Shape 72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6" name="Shape 72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Section Header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186618" y="1474741"/>
            <a:ext cx="5176027" cy="37985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ection Header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29" name="Shape 72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30" name="Shape 7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Shape 73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Shape 73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pic>
        <p:nvPicPr>
          <p:cNvPr id="733" name="Shape 733"/>
          <p:cNvPicPr preferRelativeResize="0"/>
          <p:nvPr/>
        </p:nvPicPr>
        <p:blipFill/>
        <p:spPr>
          <a:xfrm>
            <a:off x="1108583" y="3519714"/>
            <a:ext cx="1384299" cy="242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734" name="Shape 73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5" name="Shape 73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Section Header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73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38" name="Shape 73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39" name="Shape 7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Shape 74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Shape 74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742" name="Shape 742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3" name="Shape 743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Section Header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Shape 745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47" name="Shape 7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Shape 748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Shape 74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pic>
        <p:nvPicPr>
          <p:cNvPr id="750" name="Shape 7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4709351"/>
            <a:ext cx="1384299" cy="1244599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Shape 751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2" name="Shape 752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Shape 75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55" name="Shape 755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56" name="Shape 7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Shape 75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Shape 758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759" name="Shape 7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Shape 760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1" name="Shape 761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2" name="Shape 762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Shape 76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65" name="Shape 765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66" name="Shape 7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Shape 76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Shape 768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769" name="Shape 7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Shape 770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1" name="Shape 771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2" name="Shape 772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ection Header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Shape 77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Shape 775"/>
          <p:cNvSpPr/>
          <p:nvPr/>
        </p:nvSpPr>
        <p:spPr>
          <a:xfrm>
            <a:off x="863600" y="981623"/>
            <a:ext cx="3804943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Shape 776"/>
          <p:cNvSpPr/>
          <p:nvPr/>
        </p:nvSpPr>
        <p:spPr>
          <a:xfrm>
            <a:off x="863600" y="1556487"/>
            <a:ext cx="590187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Shape 777"/>
          <p:cNvSpPr txBox="1">
            <a:spLocks noGrp="1"/>
          </p:cNvSpPr>
          <p:nvPr>
            <p:ph type="title"/>
          </p:nvPr>
        </p:nvSpPr>
        <p:spPr>
          <a:xfrm>
            <a:off x="945269" y="995461"/>
            <a:ext cx="5957709" cy="1233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78" name="Shape 7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600" y="3201927"/>
            <a:ext cx="7416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ection Header"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/>
          <p:nvPr/>
        </p:nvSpPr>
        <p:spPr>
          <a:xfrm>
            <a:off x="863600" y="981623"/>
            <a:ext cx="224398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Shape 781"/>
          <p:cNvSpPr txBox="1">
            <a:spLocks noGrp="1"/>
          </p:cNvSpPr>
          <p:nvPr>
            <p:ph type="title"/>
          </p:nvPr>
        </p:nvSpPr>
        <p:spPr>
          <a:xfrm>
            <a:off x="945270" y="995461"/>
            <a:ext cx="2107313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82" name="Shape 782"/>
          <p:cNvSpPr txBox="1">
            <a:spLocks noGrp="1"/>
          </p:cNvSpPr>
          <p:nvPr>
            <p:ph type="body" idx="1"/>
          </p:nvPr>
        </p:nvSpPr>
        <p:spPr>
          <a:xfrm>
            <a:off x="945269" y="1683125"/>
            <a:ext cx="6782441" cy="11150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83" name="Shape 7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8450" y="4835453"/>
            <a:ext cx="3467099" cy="10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Shape 784"/>
          <p:cNvSpPr/>
          <p:nvPr/>
        </p:nvSpPr>
        <p:spPr>
          <a:xfrm>
            <a:off x="1717066" y="3608839"/>
            <a:ext cx="1646690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Shape 785"/>
          <p:cNvSpPr txBox="1">
            <a:spLocks noGrp="1"/>
          </p:cNvSpPr>
          <p:nvPr>
            <p:ph type="body" idx="2"/>
          </p:nvPr>
        </p:nvSpPr>
        <p:spPr>
          <a:xfrm>
            <a:off x="1832092" y="3777448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6" name="Shape 786"/>
          <p:cNvSpPr/>
          <p:nvPr/>
        </p:nvSpPr>
        <p:spPr>
          <a:xfrm>
            <a:off x="3621992" y="3791200"/>
            <a:ext cx="2104160" cy="8617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7" name="Shape 7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233" y="4632333"/>
            <a:ext cx="342899" cy="21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Shape 7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3137" y="459803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Shape 789"/>
          <p:cNvSpPr/>
          <p:nvPr/>
        </p:nvSpPr>
        <p:spPr>
          <a:xfrm>
            <a:off x="5971121" y="3608839"/>
            <a:ext cx="1776194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Shape 790"/>
          <p:cNvSpPr txBox="1">
            <a:spLocks noGrp="1"/>
          </p:cNvSpPr>
          <p:nvPr>
            <p:ph type="body" idx="3"/>
          </p:nvPr>
        </p:nvSpPr>
        <p:spPr>
          <a:xfrm>
            <a:off x="6093023" y="377744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1" name="Shape 791"/>
          <p:cNvSpPr txBox="1">
            <a:spLocks noGrp="1"/>
          </p:cNvSpPr>
          <p:nvPr>
            <p:ph type="body" idx="4"/>
          </p:nvPr>
        </p:nvSpPr>
        <p:spPr>
          <a:xfrm>
            <a:off x="3797310" y="3967366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92" name="Shape 7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057" y="4619553"/>
            <a:ext cx="330200" cy="21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95" name="Shape 79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96" name="Shape 7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Shape 797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798" name="Shape 798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9" name="Shape 799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0" name="Shape 800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Shape 80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3" name="Shape 80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4" name="Shape 80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Shape 80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7" name="Shape 80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8" name="Shape 80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9" name="Shape 80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168" name="Shape 168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Shape 81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2" name="Shape 812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3" name="Shape 813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4" name="Shape 814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5" name="Shape 81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6" name="Shape 81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Shape 81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9" name="Shape 81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Shape 82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Shape 8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4" name="Shape 824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5" name="Shape 82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6" name="Shape 82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Shape 82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9" name="Shape 829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0" name="Shape 83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1" name="Shape 83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Shape 833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34" name="Shape 834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5" name="Shape 83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Shape 837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38" name="Shape 838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9" name="Shape 83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Shape 1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 </a:t>
            </a:r>
            <a:r>
              <a:rPr lang="en-US" sz="1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1</a:t>
            </a:r>
          </a:p>
        </p:txBody>
      </p:sp>
      <p:sp>
        <p:nvSpPr>
          <p:cNvPr id="15" name="Shape 15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 b="0" i="0" u="none" strike="noStrike" cap="none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Shape 211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4" name="Shape 214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 b="0" i="0" u="none" strike="noStrike" cap="none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Shape 617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Shape 61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9" name="Shape 619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20" name="Shape 620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Shape 621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 </a:t>
            </a:r>
            <a:r>
              <a:rPr lang="en-US" sz="10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3</a:t>
            </a:r>
          </a:p>
        </p:txBody>
      </p:sp>
      <p:sp>
        <p:nvSpPr>
          <p:cNvPr id="622" name="Shape 622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  <p:sldLayoutId id="2147483753" r:id="rId22"/>
    <p:sldLayoutId id="2147483754" r:id="rId23"/>
    <p:sldLayoutId id="2147483755" r:id="rId24"/>
    <p:sldLayoutId id="2147483756" r:id="rId25"/>
    <p:sldLayoutId id="2147483757" r:id="rId26"/>
    <p:sldLayoutId id="2147483758" r:id="rId27"/>
    <p:sldLayoutId id="2147483759" r:id="rId28"/>
    <p:sldLayoutId id="2147483760" r:id="rId29"/>
    <p:sldLayoutId id="2147483761" r:id="rId30"/>
    <p:sldLayoutId id="2147483762" r:id="rId31"/>
    <p:sldLayoutId id="2147483763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Shape 844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</a:t>
            </a:r>
            <a:r>
              <a:rPr lang="en-US"/>
              <a:t>I</a:t>
            </a: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nterview with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Shape 849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1: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Speaking </a:t>
            </a:r>
            <a:r>
              <a:rPr lang="en-US"/>
              <a:t>P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rofessionally</a:t>
            </a:r>
          </a:p>
          <a:p>
            <a:pPr marL="228600" marR="0" lvl="0" indent="-22860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2: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Find &amp; </a:t>
            </a:r>
            <a:r>
              <a:rPr lang="en-US"/>
              <a:t>E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xplore a job</a:t>
            </a:r>
          </a:p>
          <a:p>
            <a:pPr marL="228600" marR="0" lvl="0" indent="-228600" algn="l" rtl="0">
              <a:lnSpc>
                <a:spcPct val="14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3: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Mock </a:t>
            </a:r>
            <a:r>
              <a:rPr lang="en-US"/>
              <a:t>I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nterview “Speed Dating”</a:t>
            </a:r>
          </a:p>
        </p:txBody>
      </p:sp>
      <p:sp>
        <p:nvSpPr>
          <p:cNvPr id="850" name="Shape 850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/>
              <a:t>P</a:t>
            </a: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Shape 975"/>
          <p:cNvSpPr/>
          <p:nvPr/>
        </p:nvSpPr>
        <p:spPr>
          <a:xfrm>
            <a:off x="766485" y="2220101"/>
            <a:ext cx="3873011" cy="6329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Shape 976"/>
          <p:cNvSpPr/>
          <p:nvPr/>
        </p:nvSpPr>
        <p:spPr>
          <a:xfrm>
            <a:off x="766487" y="1026108"/>
            <a:ext cx="1894527" cy="5785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Shape 977"/>
          <p:cNvSpPr/>
          <p:nvPr/>
        </p:nvSpPr>
        <p:spPr>
          <a:xfrm>
            <a:off x="766487" y="1595970"/>
            <a:ext cx="4002606" cy="6329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Shape 978"/>
          <p:cNvSpPr txBox="1">
            <a:spLocks noGrp="1"/>
          </p:cNvSpPr>
          <p:nvPr>
            <p:ph type="title"/>
          </p:nvPr>
        </p:nvSpPr>
        <p:spPr>
          <a:xfrm>
            <a:off x="861999" y="912601"/>
            <a:ext cx="6001800" cy="134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3:</a:t>
            </a:r>
            <a:b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Mock </a:t>
            </a:r>
            <a:r>
              <a:rPr lang="en-US"/>
              <a:t>I</a:t>
            </a: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nterview</a:t>
            </a:r>
            <a:b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“Speed Dating”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Shape 983"/>
          <p:cNvSpPr txBox="1">
            <a:spLocks noGrp="1"/>
          </p:cNvSpPr>
          <p:nvPr>
            <p:ph type="body" idx="1"/>
          </p:nvPr>
        </p:nvSpPr>
        <p:spPr>
          <a:xfrm>
            <a:off x="262243" y="1344242"/>
            <a:ext cx="5090485" cy="17990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Rotate around the room in a circular motion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Interview two different classmates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Two different classmates will interview you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Each interview is 6 minutes</a:t>
            </a:r>
          </a:p>
        </p:txBody>
      </p:sp>
      <p:sp>
        <p:nvSpPr>
          <p:cNvPr id="984" name="Shape 984"/>
          <p:cNvSpPr txBox="1"/>
          <p:nvPr/>
        </p:nvSpPr>
        <p:spPr>
          <a:xfrm>
            <a:off x="247873" y="516025"/>
            <a:ext cx="3604800" cy="677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000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38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How It Works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Shape 989"/>
          <p:cNvSpPr txBox="1">
            <a:spLocks noGrp="1"/>
          </p:cNvSpPr>
          <p:nvPr>
            <p:ph type="body" idx="1"/>
          </p:nvPr>
        </p:nvSpPr>
        <p:spPr>
          <a:xfrm>
            <a:off x="262243" y="1344242"/>
            <a:ext cx="5090485" cy="17990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Rotate around the room in a circular motion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Interview two different classmates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Two different classmates will interview you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Each interview is 6 minutes</a:t>
            </a:r>
          </a:p>
        </p:txBody>
      </p:sp>
      <p:sp>
        <p:nvSpPr>
          <p:cNvPr id="990" name="Shape 990"/>
          <p:cNvSpPr txBox="1"/>
          <p:nvPr/>
        </p:nvSpPr>
        <p:spPr>
          <a:xfrm>
            <a:off x="247873" y="516025"/>
            <a:ext cx="3956400" cy="677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000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38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How It Works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Shape 995"/>
          <p:cNvSpPr txBox="1">
            <a:spLocks noGrp="1"/>
          </p:cNvSpPr>
          <p:nvPr>
            <p:ph type="body" idx="1"/>
          </p:nvPr>
        </p:nvSpPr>
        <p:spPr>
          <a:xfrm>
            <a:off x="436972" y="2861330"/>
            <a:ext cx="2840894" cy="13320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When volunteering at my church, I teach a diverse audience of children ages 6-7 that come from a variety of economic, cultural and racial backgrounds.</a:t>
            </a:r>
          </a:p>
        </p:txBody>
      </p:sp>
      <p:sp>
        <p:nvSpPr>
          <p:cNvPr id="996" name="Shape 996"/>
          <p:cNvSpPr txBox="1">
            <a:spLocks noGrp="1"/>
          </p:cNvSpPr>
          <p:nvPr>
            <p:ph type="body" idx="2"/>
          </p:nvPr>
        </p:nvSpPr>
        <p:spPr>
          <a:xfrm>
            <a:off x="4116958" y="1039176"/>
            <a:ext cx="4329761" cy="24370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When being interviewed: use “Interview Prep Table B” for notes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When interviewing a classmate: choose questions from “Interview Prep Table A” and give feedback on an “Interviewer Comment Card”</a:t>
            </a:r>
          </a:p>
        </p:txBody>
      </p:sp>
      <p:sp>
        <p:nvSpPr>
          <p:cNvPr id="997" name="Shape 997"/>
          <p:cNvSpPr txBox="1"/>
          <p:nvPr/>
        </p:nvSpPr>
        <p:spPr>
          <a:xfrm>
            <a:off x="247880" y="516014"/>
            <a:ext cx="2151935" cy="12618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000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38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What You</a:t>
            </a:r>
          </a:p>
          <a:p>
            <a:pPr marL="18000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38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Need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Shape 1002"/>
          <p:cNvSpPr txBox="1">
            <a:spLocks noGrp="1"/>
          </p:cNvSpPr>
          <p:nvPr>
            <p:ph type="body" idx="1"/>
          </p:nvPr>
        </p:nvSpPr>
        <p:spPr>
          <a:xfrm>
            <a:off x="1605828" y="2696160"/>
            <a:ext cx="6040630" cy="355574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What was the interviewee successful at?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Was there a particular question they answered that stood out to you?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What could the interviewee improve on?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Was there a particular question they answered that you felt they could add to? If so, what?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Give any general comments you didn’t touch on</a:t>
            </a:r>
          </a:p>
        </p:txBody>
      </p:sp>
      <p:sp>
        <p:nvSpPr>
          <p:cNvPr id="1003" name="Shape 1003"/>
          <p:cNvSpPr txBox="1"/>
          <p:nvPr/>
        </p:nvSpPr>
        <p:spPr>
          <a:xfrm>
            <a:off x="1605826" y="2132500"/>
            <a:ext cx="6893197" cy="5882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000" b="1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Using the Interviewer Comment Card, answer the following:</a:t>
            </a:r>
          </a:p>
        </p:txBody>
      </p:sp>
      <p:sp>
        <p:nvSpPr>
          <p:cNvPr id="1004" name="Shape 1004"/>
          <p:cNvSpPr txBox="1"/>
          <p:nvPr/>
        </p:nvSpPr>
        <p:spPr>
          <a:xfrm>
            <a:off x="1684421" y="1246420"/>
            <a:ext cx="3996734" cy="76944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0000" marR="0" lvl="0" indent="-180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ans Symbols"/>
              <a:buNone/>
            </a:pPr>
            <a:r>
              <a:rPr lang="en-US" sz="44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Giving Feedback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Shape 1009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230</Words>
  <Application>Microsoft Macintosh PowerPoint</Application>
  <PresentationFormat>On-screen Show (4:3)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Noto Sans Symbols</vt:lpstr>
      <vt:lpstr>Office Theme</vt:lpstr>
      <vt:lpstr>3_Office Theme</vt:lpstr>
      <vt:lpstr>2_Office Theme</vt:lpstr>
      <vt:lpstr>Preparing for an Interview with</vt:lpstr>
      <vt:lpstr>The Plan</vt:lpstr>
      <vt:lpstr>DAY 3: Mock Interview “Speed Dating”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an Interview with</dc:title>
  <cp:lastModifiedBy>Sharyn Grose</cp:lastModifiedBy>
  <cp:revision>2</cp:revision>
  <dcterms:modified xsi:type="dcterms:W3CDTF">2025-01-06T17:19:51Z</dcterms:modified>
</cp:coreProperties>
</file>